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0" r:id="rId5"/>
    <p:sldId id="261" r:id="rId6"/>
    <p:sldId id="258" r:id="rId7"/>
    <p:sldId id="264" r:id="rId8"/>
    <p:sldId id="259" r:id="rId9"/>
    <p:sldId id="265" r:id="rId10"/>
    <p:sldId id="263" r:id="rId11"/>
    <p:sldId id="268" r:id="rId12"/>
    <p:sldId id="266" r:id="rId13"/>
    <p:sldId id="269" r:id="rId14"/>
    <p:sldId id="267" r:id="rId15"/>
    <p:sldId id="270" r:id="rId16"/>
    <p:sldId id="272" r:id="rId17"/>
    <p:sldId id="273"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hyperlink" Target="http://12factor.net/disposability" TargetMode="External"/><Relationship Id="rId3" Type="http://schemas.openxmlformats.org/officeDocument/2006/relationships/hyperlink" Target="http://12factor.net/build-release-run" TargetMode="External"/><Relationship Id="rId7" Type="http://schemas.openxmlformats.org/officeDocument/2006/relationships/hyperlink" Target="http://12factor.net/concurrency" TargetMode="External"/><Relationship Id="rId12" Type="http://schemas.openxmlformats.org/officeDocument/2006/relationships/hyperlink" Target="http://12factor.net/config" TargetMode="External"/><Relationship Id="rId2" Type="http://schemas.openxmlformats.org/officeDocument/2006/relationships/hyperlink" Target="http://12factor.net/dependencies" TargetMode="External"/><Relationship Id="rId1" Type="http://schemas.openxmlformats.org/officeDocument/2006/relationships/hyperlink" Target="http://12factor.net/codebase" TargetMode="External"/><Relationship Id="rId6" Type="http://schemas.openxmlformats.org/officeDocument/2006/relationships/hyperlink" Target="http://12factor.net/port-binding" TargetMode="External"/><Relationship Id="rId11" Type="http://schemas.openxmlformats.org/officeDocument/2006/relationships/hyperlink" Target="http://12factor.net/admin-processes" TargetMode="External"/><Relationship Id="rId5" Type="http://schemas.openxmlformats.org/officeDocument/2006/relationships/hyperlink" Target="http://12factor.net/processes" TargetMode="External"/><Relationship Id="rId10" Type="http://schemas.openxmlformats.org/officeDocument/2006/relationships/hyperlink" Target="http://12factor.net/logs" TargetMode="External"/><Relationship Id="rId4" Type="http://schemas.openxmlformats.org/officeDocument/2006/relationships/hyperlink" Target="http://12factor.net/backing-services" TargetMode="External"/><Relationship Id="rId9" Type="http://schemas.openxmlformats.org/officeDocument/2006/relationships/hyperlink" Target="http://12factor.net/dev-prod-parity" TargetMode="External"/></Relationships>
</file>

<file path=ppt/diagrams/_rels/drawing1.xml.rels><?xml version="1.0" encoding="UTF-8" standalone="yes"?>
<Relationships xmlns="http://schemas.openxmlformats.org/package/2006/relationships"><Relationship Id="rId8" Type="http://schemas.openxmlformats.org/officeDocument/2006/relationships/hyperlink" Target="http://12factor.net/concurrency" TargetMode="External"/><Relationship Id="rId3" Type="http://schemas.openxmlformats.org/officeDocument/2006/relationships/hyperlink" Target="http://12factor.net/config" TargetMode="External"/><Relationship Id="rId7" Type="http://schemas.openxmlformats.org/officeDocument/2006/relationships/hyperlink" Target="http://12factor.net/port-binding" TargetMode="External"/><Relationship Id="rId12" Type="http://schemas.openxmlformats.org/officeDocument/2006/relationships/hyperlink" Target="http://12factor.net/admin-processes" TargetMode="External"/><Relationship Id="rId2" Type="http://schemas.openxmlformats.org/officeDocument/2006/relationships/hyperlink" Target="http://12factor.net/dependencies" TargetMode="External"/><Relationship Id="rId1" Type="http://schemas.openxmlformats.org/officeDocument/2006/relationships/hyperlink" Target="http://12factor.net/codebase" TargetMode="External"/><Relationship Id="rId6" Type="http://schemas.openxmlformats.org/officeDocument/2006/relationships/hyperlink" Target="http://12factor.net/processes" TargetMode="External"/><Relationship Id="rId11" Type="http://schemas.openxmlformats.org/officeDocument/2006/relationships/hyperlink" Target="http://12factor.net/logs" TargetMode="External"/><Relationship Id="rId5" Type="http://schemas.openxmlformats.org/officeDocument/2006/relationships/hyperlink" Target="http://12factor.net/build-release-run" TargetMode="External"/><Relationship Id="rId10" Type="http://schemas.openxmlformats.org/officeDocument/2006/relationships/hyperlink" Target="http://12factor.net/dev-prod-parity" TargetMode="External"/><Relationship Id="rId4" Type="http://schemas.openxmlformats.org/officeDocument/2006/relationships/hyperlink" Target="http://12factor.net/backing-services" TargetMode="External"/><Relationship Id="rId9" Type="http://schemas.openxmlformats.org/officeDocument/2006/relationships/hyperlink" Target="http://12factor.net/disposability"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CB2790-FE25-4DD9-BF2A-7FF90A66E08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6E7628F-AD4F-4B8C-B544-805D2DEAADBA}">
      <dgm:prSet phldrT="[Text]"/>
      <dgm:spPr/>
      <dgm:t>
        <a:bodyPr/>
        <a:lstStyle/>
        <a:p>
          <a:r>
            <a:rPr lang="en-US" b="1" dirty="0" smtClean="0">
              <a:solidFill>
                <a:srgbClr val="FF0000"/>
              </a:solidFill>
            </a:rPr>
            <a:t>12 factors </a:t>
          </a:r>
          <a:r>
            <a:rPr lang="en-US" dirty="0" smtClean="0"/>
            <a:t>(solid principle for </a:t>
          </a:r>
          <a:r>
            <a:rPr lang="en-US" dirty="0" smtClean="0"/>
            <a:t>Cloud Native </a:t>
          </a:r>
          <a:r>
            <a:rPr lang="en-US" dirty="0" smtClean="0"/>
            <a:t>Software Architecture)</a:t>
          </a:r>
          <a:endParaRPr lang="en-US" dirty="0"/>
        </a:p>
      </dgm:t>
    </dgm:pt>
    <dgm:pt modelId="{A1D174D7-B513-4115-88C0-1E349645997B}" type="parTrans" cxnId="{72524EE7-4E83-4A43-B890-14B739151F84}">
      <dgm:prSet/>
      <dgm:spPr/>
      <dgm:t>
        <a:bodyPr/>
        <a:lstStyle/>
        <a:p>
          <a:endParaRPr lang="en-US"/>
        </a:p>
      </dgm:t>
    </dgm:pt>
    <dgm:pt modelId="{49FBFBDD-8FF8-42C9-B482-3DA78BD11D4F}" type="sibTrans" cxnId="{72524EE7-4E83-4A43-B890-14B739151F84}">
      <dgm:prSet/>
      <dgm:spPr/>
      <dgm:t>
        <a:bodyPr/>
        <a:lstStyle/>
        <a:p>
          <a:endParaRPr lang="en-US"/>
        </a:p>
      </dgm:t>
    </dgm:pt>
    <dgm:pt modelId="{BDD2DEB5-4D14-400E-8267-C356A113FB46}">
      <dgm:prSet phldrT="[Text]"/>
      <dgm:spPr/>
      <dgm:t>
        <a:bodyPr/>
        <a:lstStyle/>
        <a:p>
          <a:r>
            <a:rPr lang="en-US" b="1" i="0" dirty="0" smtClean="0">
              <a:hlinkClick xmlns:r="http://schemas.openxmlformats.org/officeDocument/2006/relationships" r:id="rId1"/>
            </a:rPr>
            <a:t>Codebase</a:t>
          </a:r>
          <a:endParaRPr lang="en-US" dirty="0"/>
        </a:p>
      </dgm:t>
    </dgm:pt>
    <dgm:pt modelId="{7FF0AFC6-99EF-4832-8716-CEE7E257355A}" type="parTrans" cxnId="{4E57BF49-0DB6-4D64-A054-C3D205EC5E67}">
      <dgm:prSet/>
      <dgm:spPr/>
      <dgm:t>
        <a:bodyPr/>
        <a:lstStyle/>
        <a:p>
          <a:endParaRPr lang="en-US"/>
        </a:p>
      </dgm:t>
    </dgm:pt>
    <dgm:pt modelId="{6C645E0B-A10E-4FE2-A284-32FEA8704B7A}" type="sibTrans" cxnId="{4E57BF49-0DB6-4D64-A054-C3D205EC5E67}">
      <dgm:prSet/>
      <dgm:spPr/>
      <dgm:t>
        <a:bodyPr/>
        <a:lstStyle/>
        <a:p>
          <a:endParaRPr lang="en-US"/>
        </a:p>
      </dgm:t>
    </dgm:pt>
    <dgm:pt modelId="{C92328FF-933F-4C3C-8D04-3B3F537D94C3}">
      <dgm:prSet phldrT="[Text]"/>
      <dgm:spPr/>
      <dgm:t>
        <a:bodyPr/>
        <a:lstStyle/>
        <a:p>
          <a:r>
            <a:rPr lang="en-US" b="1" i="0" dirty="0" smtClean="0">
              <a:hlinkClick xmlns:r="http://schemas.openxmlformats.org/officeDocument/2006/relationships" r:id="rId2"/>
            </a:rPr>
            <a:t>Dependencies</a:t>
          </a:r>
          <a:endParaRPr lang="en-US" dirty="0"/>
        </a:p>
      </dgm:t>
    </dgm:pt>
    <dgm:pt modelId="{4E27C26F-8275-4E56-859E-52B87B278371}" type="parTrans" cxnId="{50A403D5-3C09-4F80-A1C5-7A271AA93275}">
      <dgm:prSet/>
      <dgm:spPr/>
      <dgm:t>
        <a:bodyPr/>
        <a:lstStyle/>
        <a:p>
          <a:endParaRPr lang="en-US"/>
        </a:p>
      </dgm:t>
    </dgm:pt>
    <dgm:pt modelId="{70E376E4-DED2-4A28-B348-343E36F3B06F}" type="sibTrans" cxnId="{50A403D5-3C09-4F80-A1C5-7A271AA93275}">
      <dgm:prSet/>
      <dgm:spPr/>
      <dgm:t>
        <a:bodyPr/>
        <a:lstStyle/>
        <a:p>
          <a:endParaRPr lang="en-US"/>
        </a:p>
      </dgm:t>
    </dgm:pt>
    <dgm:pt modelId="{CE6A86AE-7D6F-4760-8B30-0A562B24CD7C}">
      <dgm:prSet phldrT="[Text]"/>
      <dgm:spPr>
        <a:ln w="3175"/>
      </dgm:spPr>
      <dgm:t>
        <a:bodyPr/>
        <a:lstStyle/>
        <a:p>
          <a:r>
            <a:rPr lang="en-US" b="1" i="0" dirty="0" smtClean="0">
              <a:hlinkClick xmlns:r="http://schemas.openxmlformats.org/officeDocument/2006/relationships" r:id="rId3"/>
            </a:rPr>
            <a:t>Build, release, run</a:t>
          </a:r>
          <a:endParaRPr lang="en-US" dirty="0"/>
        </a:p>
      </dgm:t>
    </dgm:pt>
    <dgm:pt modelId="{7D043BA3-BDDD-4966-956F-B7EEDC936E73}" type="parTrans" cxnId="{080B6874-BA21-4C74-B5EA-57E2ADC812C7}">
      <dgm:prSet/>
      <dgm:spPr/>
      <dgm:t>
        <a:bodyPr/>
        <a:lstStyle/>
        <a:p>
          <a:endParaRPr lang="en-US"/>
        </a:p>
      </dgm:t>
    </dgm:pt>
    <dgm:pt modelId="{75D6036F-43B5-4ECB-BAA3-34BE8DC302E4}" type="sibTrans" cxnId="{080B6874-BA21-4C74-B5EA-57E2ADC812C7}">
      <dgm:prSet/>
      <dgm:spPr/>
      <dgm:t>
        <a:bodyPr/>
        <a:lstStyle/>
        <a:p>
          <a:endParaRPr lang="en-US"/>
        </a:p>
      </dgm:t>
    </dgm:pt>
    <dgm:pt modelId="{9EB2095E-84A2-4014-A4DC-6A1628B20B2C}">
      <dgm:prSet phldrT="[Text]"/>
      <dgm:spPr/>
      <dgm:t>
        <a:bodyPr/>
        <a:lstStyle/>
        <a:p>
          <a:r>
            <a:rPr lang="en-US" b="1" i="0" dirty="0" smtClean="0">
              <a:hlinkClick xmlns:r="http://schemas.openxmlformats.org/officeDocument/2006/relationships" r:id="rId4"/>
            </a:rPr>
            <a:t>Backing Services</a:t>
          </a:r>
          <a:endParaRPr lang="en-US" dirty="0"/>
        </a:p>
      </dgm:t>
    </dgm:pt>
    <dgm:pt modelId="{05909E9E-3DA5-4FF8-875E-A57CF1F66DCB}" type="parTrans" cxnId="{F3DFAB8B-B942-4FC6-9DDF-ECCFD2BCAD5B}">
      <dgm:prSet/>
      <dgm:spPr/>
      <dgm:t>
        <a:bodyPr/>
        <a:lstStyle/>
        <a:p>
          <a:endParaRPr lang="en-US"/>
        </a:p>
      </dgm:t>
    </dgm:pt>
    <dgm:pt modelId="{ABA262D6-5391-42E2-8472-9F436BE7AC45}" type="sibTrans" cxnId="{F3DFAB8B-B942-4FC6-9DDF-ECCFD2BCAD5B}">
      <dgm:prSet/>
      <dgm:spPr/>
      <dgm:t>
        <a:bodyPr/>
        <a:lstStyle/>
        <a:p>
          <a:endParaRPr lang="en-US"/>
        </a:p>
      </dgm:t>
    </dgm:pt>
    <dgm:pt modelId="{786ABF0E-88A1-4EE5-9BB7-D2F3A37A3114}">
      <dgm:prSet phldrT="[Text]"/>
      <dgm:spPr/>
      <dgm:t>
        <a:bodyPr/>
        <a:lstStyle/>
        <a:p>
          <a:r>
            <a:rPr lang="en-US" b="1" i="0" dirty="0" smtClean="0">
              <a:hlinkClick xmlns:r="http://schemas.openxmlformats.org/officeDocument/2006/relationships" r:id="rId5"/>
            </a:rPr>
            <a:t>Processes</a:t>
          </a:r>
          <a:endParaRPr lang="en-US" dirty="0"/>
        </a:p>
      </dgm:t>
    </dgm:pt>
    <dgm:pt modelId="{1613C911-BE1D-446A-874C-2E33696034F7}" type="parTrans" cxnId="{B62669EF-848D-4DCE-93A3-E46649518638}">
      <dgm:prSet/>
      <dgm:spPr/>
      <dgm:t>
        <a:bodyPr/>
        <a:lstStyle/>
        <a:p>
          <a:endParaRPr lang="en-US"/>
        </a:p>
      </dgm:t>
    </dgm:pt>
    <dgm:pt modelId="{4E9AA02A-2CCB-44BE-B4D4-13387F129B3C}" type="sibTrans" cxnId="{B62669EF-848D-4DCE-93A3-E46649518638}">
      <dgm:prSet/>
      <dgm:spPr/>
      <dgm:t>
        <a:bodyPr/>
        <a:lstStyle/>
        <a:p>
          <a:endParaRPr lang="en-US"/>
        </a:p>
      </dgm:t>
    </dgm:pt>
    <dgm:pt modelId="{A4326731-0B42-486A-BE60-CEAD9A65C7CE}">
      <dgm:prSet phldrT="[Text]"/>
      <dgm:spPr/>
      <dgm:t>
        <a:bodyPr/>
        <a:lstStyle/>
        <a:p>
          <a:r>
            <a:rPr lang="en-US" b="1" i="0" dirty="0" smtClean="0">
              <a:hlinkClick xmlns:r="http://schemas.openxmlformats.org/officeDocument/2006/relationships" r:id="rId6"/>
            </a:rPr>
            <a:t>Port binding</a:t>
          </a:r>
          <a:endParaRPr lang="en-US" dirty="0"/>
        </a:p>
      </dgm:t>
    </dgm:pt>
    <dgm:pt modelId="{87F617DD-C490-4F79-B16C-2BC2FD4B8216}" type="parTrans" cxnId="{7BD530C5-F5CB-4509-AC0D-A8AB2359E51E}">
      <dgm:prSet/>
      <dgm:spPr/>
      <dgm:t>
        <a:bodyPr/>
        <a:lstStyle/>
        <a:p>
          <a:endParaRPr lang="en-US"/>
        </a:p>
      </dgm:t>
    </dgm:pt>
    <dgm:pt modelId="{77799D1E-74AA-43AD-9CEE-072B309FCD78}" type="sibTrans" cxnId="{7BD530C5-F5CB-4509-AC0D-A8AB2359E51E}">
      <dgm:prSet/>
      <dgm:spPr/>
      <dgm:t>
        <a:bodyPr/>
        <a:lstStyle/>
        <a:p>
          <a:endParaRPr lang="en-US"/>
        </a:p>
      </dgm:t>
    </dgm:pt>
    <dgm:pt modelId="{1C60D59D-3611-4069-8825-933A09EC80D3}">
      <dgm:prSet phldrT="[Text]"/>
      <dgm:spPr/>
      <dgm:t>
        <a:bodyPr/>
        <a:lstStyle/>
        <a:p>
          <a:r>
            <a:rPr lang="en-US" b="1" i="0" dirty="0" smtClean="0">
              <a:hlinkClick xmlns:r="http://schemas.openxmlformats.org/officeDocument/2006/relationships" r:id="rId7"/>
            </a:rPr>
            <a:t>Concurrency</a:t>
          </a:r>
          <a:endParaRPr lang="en-US" dirty="0"/>
        </a:p>
      </dgm:t>
    </dgm:pt>
    <dgm:pt modelId="{42B70552-9D21-494B-B995-44968AF14717}" type="parTrans" cxnId="{AC34EF6C-0D07-442F-B75C-1E069A6BDDC4}">
      <dgm:prSet/>
      <dgm:spPr/>
      <dgm:t>
        <a:bodyPr/>
        <a:lstStyle/>
        <a:p>
          <a:endParaRPr lang="en-US"/>
        </a:p>
      </dgm:t>
    </dgm:pt>
    <dgm:pt modelId="{DAEE1A9D-DA24-44B6-A332-1406C0C48269}" type="sibTrans" cxnId="{AC34EF6C-0D07-442F-B75C-1E069A6BDDC4}">
      <dgm:prSet/>
      <dgm:spPr/>
      <dgm:t>
        <a:bodyPr/>
        <a:lstStyle/>
        <a:p>
          <a:endParaRPr lang="en-US"/>
        </a:p>
      </dgm:t>
    </dgm:pt>
    <dgm:pt modelId="{573E66A5-209C-4DAF-A013-7B7A52EC292F}">
      <dgm:prSet phldrT="[Text]"/>
      <dgm:spPr/>
      <dgm:t>
        <a:bodyPr/>
        <a:lstStyle/>
        <a:p>
          <a:r>
            <a:rPr lang="en-US" b="1" i="0" dirty="0" smtClean="0">
              <a:hlinkClick xmlns:r="http://schemas.openxmlformats.org/officeDocument/2006/relationships" r:id="rId8"/>
            </a:rPr>
            <a:t>Disposability</a:t>
          </a:r>
          <a:endParaRPr lang="en-US" dirty="0"/>
        </a:p>
      </dgm:t>
    </dgm:pt>
    <dgm:pt modelId="{FDD8216C-2548-455C-ACF4-40DAEF385CBD}" type="parTrans" cxnId="{E792D73F-28A7-47CB-8317-AB5CEF39E02D}">
      <dgm:prSet/>
      <dgm:spPr/>
      <dgm:t>
        <a:bodyPr/>
        <a:lstStyle/>
        <a:p>
          <a:endParaRPr lang="en-US"/>
        </a:p>
      </dgm:t>
    </dgm:pt>
    <dgm:pt modelId="{37BE4959-C7CE-4056-8753-3DE14D52465A}" type="sibTrans" cxnId="{E792D73F-28A7-47CB-8317-AB5CEF39E02D}">
      <dgm:prSet/>
      <dgm:spPr/>
      <dgm:t>
        <a:bodyPr/>
        <a:lstStyle/>
        <a:p>
          <a:endParaRPr lang="en-US"/>
        </a:p>
      </dgm:t>
    </dgm:pt>
    <dgm:pt modelId="{B772BDE6-D87D-4311-9C32-21BBEAE1AC4B}">
      <dgm:prSet phldrT="[Text]"/>
      <dgm:spPr/>
      <dgm:t>
        <a:bodyPr/>
        <a:lstStyle/>
        <a:p>
          <a:r>
            <a:rPr lang="en-US" b="1" i="0" dirty="0" smtClean="0">
              <a:hlinkClick xmlns:r="http://schemas.openxmlformats.org/officeDocument/2006/relationships" r:id="rId9"/>
            </a:rPr>
            <a:t>Dev/prod parity</a:t>
          </a:r>
          <a:endParaRPr lang="en-US" dirty="0"/>
        </a:p>
      </dgm:t>
    </dgm:pt>
    <dgm:pt modelId="{B76D5A3F-646F-46FC-B479-B829D77F4CC6}" type="parTrans" cxnId="{FDFEEE98-EE5C-4D2F-A6B2-5D7DE22A7575}">
      <dgm:prSet/>
      <dgm:spPr/>
      <dgm:t>
        <a:bodyPr/>
        <a:lstStyle/>
        <a:p>
          <a:endParaRPr lang="en-US"/>
        </a:p>
      </dgm:t>
    </dgm:pt>
    <dgm:pt modelId="{9E38D760-11CF-47AC-AC3A-608CB2A24D71}" type="sibTrans" cxnId="{FDFEEE98-EE5C-4D2F-A6B2-5D7DE22A7575}">
      <dgm:prSet/>
      <dgm:spPr/>
      <dgm:t>
        <a:bodyPr/>
        <a:lstStyle/>
        <a:p>
          <a:endParaRPr lang="en-US"/>
        </a:p>
      </dgm:t>
    </dgm:pt>
    <dgm:pt modelId="{7C4574F9-42DC-458E-B0BC-A86E3A63C7AE}">
      <dgm:prSet phldrT="[Text]"/>
      <dgm:spPr/>
      <dgm:t>
        <a:bodyPr/>
        <a:lstStyle/>
        <a:p>
          <a:r>
            <a:rPr lang="en-US" b="1" i="0" dirty="0" smtClean="0">
              <a:hlinkClick xmlns:r="http://schemas.openxmlformats.org/officeDocument/2006/relationships" r:id="rId10"/>
            </a:rPr>
            <a:t>Logs</a:t>
          </a:r>
          <a:endParaRPr lang="en-US" dirty="0"/>
        </a:p>
      </dgm:t>
    </dgm:pt>
    <dgm:pt modelId="{FFBE6BB7-5F18-4F0C-B21F-1AE8BF5EB39E}" type="parTrans" cxnId="{398C2302-FC9E-4DF2-B9D7-F8483F621F08}">
      <dgm:prSet/>
      <dgm:spPr/>
      <dgm:t>
        <a:bodyPr/>
        <a:lstStyle/>
        <a:p>
          <a:endParaRPr lang="en-US"/>
        </a:p>
      </dgm:t>
    </dgm:pt>
    <dgm:pt modelId="{84762267-8015-432E-96E9-6599DB6FE2D2}" type="sibTrans" cxnId="{398C2302-FC9E-4DF2-B9D7-F8483F621F08}">
      <dgm:prSet/>
      <dgm:spPr/>
      <dgm:t>
        <a:bodyPr/>
        <a:lstStyle/>
        <a:p>
          <a:endParaRPr lang="en-US"/>
        </a:p>
      </dgm:t>
    </dgm:pt>
    <dgm:pt modelId="{A07A763A-8A9F-4BC4-8A88-1F37D9FDA31C}">
      <dgm:prSet phldrT="[Text]"/>
      <dgm:spPr/>
      <dgm:t>
        <a:bodyPr/>
        <a:lstStyle/>
        <a:p>
          <a:r>
            <a:rPr lang="en-US" b="1" i="0" dirty="0" smtClean="0">
              <a:hlinkClick xmlns:r="http://schemas.openxmlformats.org/officeDocument/2006/relationships" r:id="rId11"/>
            </a:rPr>
            <a:t>Admin processes</a:t>
          </a:r>
          <a:endParaRPr lang="en-US" dirty="0"/>
        </a:p>
      </dgm:t>
    </dgm:pt>
    <dgm:pt modelId="{92EE543C-DA83-40B3-AEB3-EDF850051206}" type="parTrans" cxnId="{38CDF055-53D4-4AFF-AA8F-4FD8E1CFF1D8}">
      <dgm:prSet/>
      <dgm:spPr/>
      <dgm:t>
        <a:bodyPr/>
        <a:lstStyle/>
        <a:p>
          <a:endParaRPr lang="en-US"/>
        </a:p>
      </dgm:t>
    </dgm:pt>
    <dgm:pt modelId="{3CED7F2C-C3E1-4131-9CD6-03F221AA43A8}" type="sibTrans" cxnId="{38CDF055-53D4-4AFF-AA8F-4FD8E1CFF1D8}">
      <dgm:prSet/>
      <dgm:spPr/>
      <dgm:t>
        <a:bodyPr/>
        <a:lstStyle/>
        <a:p>
          <a:endParaRPr lang="en-US"/>
        </a:p>
      </dgm:t>
    </dgm:pt>
    <dgm:pt modelId="{06C2CAEA-599D-47A2-BA60-067940F1DF01}">
      <dgm:prSet phldrT="[Text]"/>
      <dgm:spPr/>
      <dgm:t>
        <a:bodyPr/>
        <a:lstStyle/>
        <a:p>
          <a:r>
            <a:rPr lang="en-US" b="1" i="0" dirty="0" smtClean="0">
              <a:hlinkClick xmlns:r="http://schemas.openxmlformats.org/officeDocument/2006/relationships" r:id="rId12"/>
            </a:rPr>
            <a:t>Config</a:t>
          </a:r>
          <a:endParaRPr lang="en-US" dirty="0"/>
        </a:p>
      </dgm:t>
    </dgm:pt>
    <dgm:pt modelId="{E0E78478-D911-44C3-B852-118E37036428}" type="parTrans" cxnId="{439EDBF5-A398-4328-B8D3-6E10D71F4730}">
      <dgm:prSet/>
      <dgm:spPr/>
      <dgm:t>
        <a:bodyPr/>
        <a:lstStyle/>
        <a:p>
          <a:endParaRPr lang="en-US"/>
        </a:p>
      </dgm:t>
    </dgm:pt>
    <dgm:pt modelId="{E56B1E64-EF7E-4D96-866F-4AECE7937D9A}" type="sibTrans" cxnId="{439EDBF5-A398-4328-B8D3-6E10D71F4730}">
      <dgm:prSet/>
      <dgm:spPr/>
      <dgm:t>
        <a:bodyPr/>
        <a:lstStyle/>
        <a:p>
          <a:endParaRPr lang="en-US"/>
        </a:p>
      </dgm:t>
    </dgm:pt>
    <dgm:pt modelId="{ACDAEB24-B324-42BC-8E3B-7D79613A2D16}">
      <dgm:prSet phldrT="[Text]"/>
      <dgm:spPr/>
      <dgm:t>
        <a:bodyPr/>
        <a:lstStyle/>
        <a:p>
          <a:r>
            <a:rPr lang="en-US" b="0" i="0" dirty="0" smtClean="0"/>
            <a:t>One codebase tracked in revision control, many deploys</a:t>
          </a:r>
          <a:endParaRPr lang="en-US" dirty="0"/>
        </a:p>
      </dgm:t>
    </dgm:pt>
    <dgm:pt modelId="{C50A73EC-4633-40A8-8D02-3799273C098E}" type="parTrans" cxnId="{5D4301CF-2BA1-424F-B785-25B0D968CC3B}">
      <dgm:prSet/>
      <dgm:spPr/>
      <dgm:t>
        <a:bodyPr/>
        <a:lstStyle/>
        <a:p>
          <a:endParaRPr lang="en-US"/>
        </a:p>
      </dgm:t>
    </dgm:pt>
    <dgm:pt modelId="{B8604D8B-C1EA-49E3-8275-6CCFF0DE870D}" type="sibTrans" cxnId="{5D4301CF-2BA1-424F-B785-25B0D968CC3B}">
      <dgm:prSet/>
      <dgm:spPr/>
      <dgm:t>
        <a:bodyPr/>
        <a:lstStyle/>
        <a:p>
          <a:endParaRPr lang="en-US"/>
        </a:p>
      </dgm:t>
    </dgm:pt>
    <dgm:pt modelId="{108AB784-BD6E-4137-86AF-97A71485587D}">
      <dgm:prSet phldrT="[Text]"/>
      <dgm:spPr/>
      <dgm:t>
        <a:bodyPr/>
        <a:lstStyle/>
        <a:p>
          <a:r>
            <a:rPr lang="en-US" b="0" i="0" dirty="0" smtClean="0"/>
            <a:t>Explicitly declare and isolate dependencies</a:t>
          </a:r>
          <a:endParaRPr lang="en-US" dirty="0"/>
        </a:p>
      </dgm:t>
    </dgm:pt>
    <dgm:pt modelId="{DC0BAC7A-61F4-41DA-AA5F-325B041C44AC}" type="parTrans" cxnId="{2C57D1A7-1D9C-4230-B212-042B50271CD8}">
      <dgm:prSet/>
      <dgm:spPr/>
      <dgm:t>
        <a:bodyPr/>
        <a:lstStyle/>
        <a:p>
          <a:endParaRPr lang="en-US"/>
        </a:p>
      </dgm:t>
    </dgm:pt>
    <dgm:pt modelId="{8F76313F-F31D-4FA7-A75E-4A9C2EC648DD}" type="sibTrans" cxnId="{2C57D1A7-1D9C-4230-B212-042B50271CD8}">
      <dgm:prSet/>
      <dgm:spPr/>
      <dgm:t>
        <a:bodyPr/>
        <a:lstStyle/>
        <a:p>
          <a:endParaRPr lang="en-US"/>
        </a:p>
      </dgm:t>
    </dgm:pt>
    <dgm:pt modelId="{B1D70AB4-6ADD-4F89-A36D-4A42955AEA98}">
      <dgm:prSet phldrT="[Text]"/>
      <dgm:spPr/>
      <dgm:t>
        <a:bodyPr/>
        <a:lstStyle/>
        <a:p>
          <a:r>
            <a:rPr lang="en-US" b="0" i="0" dirty="0" smtClean="0"/>
            <a:t>Store configuration in the environment</a:t>
          </a:r>
          <a:endParaRPr lang="en-US" dirty="0"/>
        </a:p>
      </dgm:t>
    </dgm:pt>
    <dgm:pt modelId="{1995E963-64AC-49F5-9E1D-0A59077079D8}" type="parTrans" cxnId="{DE942E47-D994-4890-BE8A-297D8CC58DCA}">
      <dgm:prSet/>
      <dgm:spPr/>
      <dgm:t>
        <a:bodyPr/>
        <a:lstStyle/>
        <a:p>
          <a:endParaRPr lang="en-US"/>
        </a:p>
      </dgm:t>
    </dgm:pt>
    <dgm:pt modelId="{CF4BC7BD-404F-474E-8877-67E09969562E}" type="sibTrans" cxnId="{DE942E47-D994-4890-BE8A-297D8CC58DCA}">
      <dgm:prSet/>
      <dgm:spPr/>
      <dgm:t>
        <a:bodyPr/>
        <a:lstStyle/>
        <a:p>
          <a:endParaRPr lang="en-US"/>
        </a:p>
      </dgm:t>
    </dgm:pt>
    <dgm:pt modelId="{0847578D-A2A3-4401-B5E6-8EF837EE3301}">
      <dgm:prSet phldrT="[Text]"/>
      <dgm:spPr/>
      <dgm:t>
        <a:bodyPr/>
        <a:lstStyle/>
        <a:p>
          <a:r>
            <a:rPr lang="en-US" b="0" i="0" dirty="0" smtClean="0"/>
            <a:t>Treat backing services as attached resources</a:t>
          </a:r>
          <a:endParaRPr lang="en-US" dirty="0"/>
        </a:p>
      </dgm:t>
    </dgm:pt>
    <dgm:pt modelId="{BF502C56-4228-4644-8D5C-A71743FAF05F}" type="parTrans" cxnId="{D0CE5020-F2B7-4AC6-AD20-CE0873F47355}">
      <dgm:prSet/>
      <dgm:spPr/>
      <dgm:t>
        <a:bodyPr/>
        <a:lstStyle/>
        <a:p>
          <a:endParaRPr lang="en-US"/>
        </a:p>
      </dgm:t>
    </dgm:pt>
    <dgm:pt modelId="{8FC4E7E2-4241-419C-B5D4-3C9BE9865EDC}" type="sibTrans" cxnId="{D0CE5020-F2B7-4AC6-AD20-CE0873F47355}">
      <dgm:prSet/>
      <dgm:spPr/>
      <dgm:t>
        <a:bodyPr/>
        <a:lstStyle/>
        <a:p>
          <a:endParaRPr lang="en-US"/>
        </a:p>
      </dgm:t>
    </dgm:pt>
    <dgm:pt modelId="{1802913D-8339-4726-9539-4AB78631D187}">
      <dgm:prSet phldrT="[Text]"/>
      <dgm:spPr/>
      <dgm:t>
        <a:bodyPr/>
        <a:lstStyle/>
        <a:p>
          <a:r>
            <a:rPr lang="en-US" b="0" i="0" dirty="0" smtClean="0"/>
            <a:t>Strictly separate build and run stages</a:t>
          </a:r>
          <a:endParaRPr lang="en-US" dirty="0"/>
        </a:p>
      </dgm:t>
    </dgm:pt>
    <dgm:pt modelId="{6B27943B-8EBF-44CC-82F6-8CC013207BD8}" type="parTrans" cxnId="{450EE1E5-F9BA-48BC-8A6F-00D762186D6A}">
      <dgm:prSet/>
      <dgm:spPr/>
      <dgm:t>
        <a:bodyPr/>
        <a:lstStyle/>
        <a:p>
          <a:endParaRPr lang="en-US"/>
        </a:p>
      </dgm:t>
    </dgm:pt>
    <dgm:pt modelId="{C8EEDD00-6F19-47FF-A796-5D586E750860}" type="sibTrans" cxnId="{450EE1E5-F9BA-48BC-8A6F-00D762186D6A}">
      <dgm:prSet/>
      <dgm:spPr/>
      <dgm:t>
        <a:bodyPr/>
        <a:lstStyle/>
        <a:p>
          <a:endParaRPr lang="en-US"/>
        </a:p>
      </dgm:t>
    </dgm:pt>
    <dgm:pt modelId="{DF823E02-EE08-4E4F-B428-83FCFFBC1CA1}">
      <dgm:prSet phldrT="[Text]"/>
      <dgm:spPr/>
      <dgm:t>
        <a:bodyPr/>
        <a:lstStyle/>
        <a:p>
          <a:r>
            <a:rPr lang="en-US" b="0" i="0" dirty="0" smtClean="0"/>
            <a:t>Execute the app as one or more stateless processes</a:t>
          </a:r>
          <a:endParaRPr lang="en-US" dirty="0"/>
        </a:p>
      </dgm:t>
    </dgm:pt>
    <dgm:pt modelId="{58BE509B-C392-409E-9F7D-DE16B556B947}" type="parTrans" cxnId="{AAEEA401-6FB7-4564-8CB8-088BE6D90AB9}">
      <dgm:prSet/>
      <dgm:spPr/>
      <dgm:t>
        <a:bodyPr/>
        <a:lstStyle/>
        <a:p>
          <a:endParaRPr lang="en-US"/>
        </a:p>
      </dgm:t>
    </dgm:pt>
    <dgm:pt modelId="{01EF5615-008E-4E6C-9795-06D90370E2BB}" type="sibTrans" cxnId="{AAEEA401-6FB7-4564-8CB8-088BE6D90AB9}">
      <dgm:prSet/>
      <dgm:spPr/>
      <dgm:t>
        <a:bodyPr/>
        <a:lstStyle/>
        <a:p>
          <a:endParaRPr lang="en-US"/>
        </a:p>
      </dgm:t>
    </dgm:pt>
    <dgm:pt modelId="{8347A665-5323-4E84-9804-468D447B7E09}">
      <dgm:prSet phldrT="[Text]"/>
      <dgm:spPr/>
      <dgm:t>
        <a:bodyPr/>
        <a:lstStyle/>
        <a:p>
          <a:r>
            <a:rPr lang="fr-FR" b="0" i="0" dirty="0" smtClean="0"/>
            <a:t>Export services via port binding</a:t>
          </a:r>
          <a:endParaRPr lang="en-US" dirty="0"/>
        </a:p>
      </dgm:t>
    </dgm:pt>
    <dgm:pt modelId="{5DB5A5AC-1608-4033-B914-322182846F86}" type="parTrans" cxnId="{C7091535-E75C-4243-98FC-A983C5AAA150}">
      <dgm:prSet/>
      <dgm:spPr/>
      <dgm:t>
        <a:bodyPr/>
        <a:lstStyle/>
        <a:p>
          <a:endParaRPr lang="en-US"/>
        </a:p>
      </dgm:t>
    </dgm:pt>
    <dgm:pt modelId="{9D4022C6-C74E-444C-96B9-99E3D01F3FE0}" type="sibTrans" cxnId="{C7091535-E75C-4243-98FC-A983C5AAA150}">
      <dgm:prSet/>
      <dgm:spPr/>
      <dgm:t>
        <a:bodyPr/>
        <a:lstStyle/>
        <a:p>
          <a:endParaRPr lang="en-US"/>
        </a:p>
      </dgm:t>
    </dgm:pt>
    <dgm:pt modelId="{D14507E4-BC7C-4876-9980-69C387F70620}">
      <dgm:prSet phldrT="[Text]"/>
      <dgm:spPr/>
      <dgm:t>
        <a:bodyPr/>
        <a:lstStyle/>
        <a:p>
          <a:r>
            <a:rPr lang="en-US" b="0" i="0" dirty="0" smtClean="0"/>
            <a:t>Scale out via the process model</a:t>
          </a:r>
          <a:endParaRPr lang="en-US" dirty="0"/>
        </a:p>
      </dgm:t>
    </dgm:pt>
    <dgm:pt modelId="{8522960A-9B2F-4724-A173-C12111A2AE47}" type="parTrans" cxnId="{34EF6B17-B22B-4B8B-AA44-1168B22D51AF}">
      <dgm:prSet/>
      <dgm:spPr/>
      <dgm:t>
        <a:bodyPr/>
        <a:lstStyle/>
        <a:p>
          <a:endParaRPr lang="en-US"/>
        </a:p>
      </dgm:t>
    </dgm:pt>
    <dgm:pt modelId="{65FD62BD-92F2-4F82-B8A2-D4D21BAAD9DC}" type="sibTrans" cxnId="{34EF6B17-B22B-4B8B-AA44-1168B22D51AF}">
      <dgm:prSet/>
      <dgm:spPr/>
      <dgm:t>
        <a:bodyPr/>
        <a:lstStyle/>
        <a:p>
          <a:endParaRPr lang="en-US"/>
        </a:p>
      </dgm:t>
    </dgm:pt>
    <dgm:pt modelId="{BA7D87DD-DD92-4D62-8978-59C29AC1470F}">
      <dgm:prSet phldrT="[Text]"/>
      <dgm:spPr/>
      <dgm:t>
        <a:bodyPr/>
        <a:lstStyle/>
        <a:p>
          <a:r>
            <a:rPr lang="en-US" b="0" i="0" dirty="0" smtClean="0"/>
            <a:t>Maximize robustness with fast startup and graceful shutdown</a:t>
          </a:r>
          <a:endParaRPr lang="en-US" dirty="0"/>
        </a:p>
      </dgm:t>
    </dgm:pt>
    <dgm:pt modelId="{38A7F798-C1BC-4F14-A6E4-1D315FF8102F}" type="parTrans" cxnId="{7AD111B5-0731-4CF3-9372-E5B494F9195A}">
      <dgm:prSet/>
      <dgm:spPr/>
      <dgm:t>
        <a:bodyPr/>
        <a:lstStyle/>
        <a:p>
          <a:endParaRPr lang="en-US"/>
        </a:p>
      </dgm:t>
    </dgm:pt>
    <dgm:pt modelId="{37FBADAC-5E38-45D0-834B-72E7F93CA20C}" type="sibTrans" cxnId="{7AD111B5-0731-4CF3-9372-E5B494F9195A}">
      <dgm:prSet/>
      <dgm:spPr/>
      <dgm:t>
        <a:bodyPr/>
        <a:lstStyle/>
        <a:p>
          <a:endParaRPr lang="en-US"/>
        </a:p>
      </dgm:t>
    </dgm:pt>
    <dgm:pt modelId="{6ADDEAB4-47FD-4FAC-BA5F-6FC7595CA436}">
      <dgm:prSet phldrT="[Text]"/>
      <dgm:spPr/>
      <dgm:t>
        <a:bodyPr/>
        <a:lstStyle/>
        <a:p>
          <a:r>
            <a:rPr lang="en-US" b="0" i="0" dirty="0" smtClean="0"/>
            <a:t>Keep development, staging, and production as similar as possible</a:t>
          </a:r>
          <a:endParaRPr lang="en-US" dirty="0"/>
        </a:p>
      </dgm:t>
    </dgm:pt>
    <dgm:pt modelId="{9C34E6A8-AAF4-4EE7-A6DB-24CAC249EB90}" type="parTrans" cxnId="{E56A4A23-8A12-432F-9F54-19F2901AEDB3}">
      <dgm:prSet/>
      <dgm:spPr/>
      <dgm:t>
        <a:bodyPr/>
        <a:lstStyle/>
        <a:p>
          <a:endParaRPr lang="en-US"/>
        </a:p>
      </dgm:t>
    </dgm:pt>
    <dgm:pt modelId="{D259AE7A-54E7-4D2E-997D-203118607C07}" type="sibTrans" cxnId="{E56A4A23-8A12-432F-9F54-19F2901AEDB3}">
      <dgm:prSet/>
      <dgm:spPr/>
      <dgm:t>
        <a:bodyPr/>
        <a:lstStyle/>
        <a:p>
          <a:endParaRPr lang="en-US"/>
        </a:p>
      </dgm:t>
    </dgm:pt>
    <dgm:pt modelId="{EF0321BE-A7F6-4C8F-AB47-5217B9EDFD68}">
      <dgm:prSet phldrT="[Text]"/>
      <dgm:spPr/>
      <dgm:t>
        <a:bodyPr/>
        <a:lstStyle/>
        <a:p>
          <a:r>
            <a:rPr lang="en-US" b="0" i="0" dirty="0" smtClean="0"/>
            <a:t>Treat logs as event streams</a:t>
          </a:r>
          <a:endParaRPr lang="en-US" dirty="0"/>
        </a:p>
      </dgm:t>
    </dgm:pt>
    <dgm:pt modelId="{720F882A-9F1C-4404-84B0-32961F60B95D}" type="parTrans" cxnId="{A7290B95-73E1-4ED4-BDC6-8987EC9D9BDF}">
      <dgm:prSet/>
      <dgm:spPr/>
      <dgm:t>
        <a:bodyPr/>
        <a:lstStyle/>
        <a:p>
          <a:endParaRPr lang="en-US"/>
        </a:p>
      </dgm:t>
    </dgm:pt>
    <dgm:pt modelId="{EAAC146B-D018-4BA3-A8D3-E6FF902783F0}" type="sibTrans" cxnId="{A7290B95-73E1-4ED4-BDC6-8987EC9D9BDF}">
      <dgm:prSet/>
      <dgm:spPr/>
      <dgm:t>
        <a:bodyPr/>
        <a:lstStyle/>
        <a:p>
          <a:endParaRPr lang="en-US"/>
        </a:p>
      </dgm:t>
    </dgm:pt>
    <dgm:pt modelId="{21EC3168-090E-4205-9E0B-670A87402102}">
      <dgm:prSet phldrT="[Text]"/>
      <dgm:spPr/>
      <dgm:t>
        <a:bodyPr/>
        <a:lstStyle/>
        <a:p>
          <a:r>
            <a:rPr lang="en-US" b="0" i="0" dirty="0" smtClean="0"/>
            <a:t>Run admin/management tasks as one-off processes</a:t>
          </a:r>
          <a:endParaRPr lang="en-US" dirty="0"/>
        </a:p>
      </dgm:t>
    </dgm:pt>
    <dgm:pt modelId="{DAF6B54F-46C7-4E46-A600-ABF98C1432D5}" type="parTrans" cxnId="{B0E1D296-5B2C-4702-BAB6-9BD8A21F308C}">
      <dgm:prSet/>
      <dgm:spPr/>
      <dgm:t>
        <a:bodyPr/>
        <a:lstStyle/>
        <a:p>
          <a:endParaRPr lang="en-US"/>
        </a:p>
      </dgm:t>
    </dgm:pt>
    <dgm:pt modelId="{A127495E-C982-478C-B522-33078086376C}" type="sibTrans" cxnId="{B0E1D296-5B2C-4702-BAB6-9BD8A21F308C}">
      <dgm:prSet/>
      <dgm:spPr/>
      <dgm:t>
        <a:bodyPr/>
        <a:lstStyle/>
        <a:p>
          <a:endParaRPr lang="en-US"/>
        </a:p>
      </dgm:t>
    </dgm:pt>
    <dgm:pt modelId="{ABB35341-A555-414E-AB58-0FFF1643EA7D}" type="pres">
      <dgm:prSet presAssocID="{DFCB2790-FE25-4DD9-BF2A-7FF90A66E086}" presName="vert0" presStyleCnt="0">
        <dgm:presLayoutVars>
          <dgm:dir/>
          <dgm:animOne val="branch"/>
          <dgm:animLvl val="lvl"/>
        </dgm:presLayoutVars>
      </dgm:prSet>
      <dgm:spPr/>
      <dgm:t>
        <a:bodyPr/>
        <a:lstStyle/>
        <a:p>
          <a:endParaRPr lang="en-US"/>
        </a:p>
      </dgm:t>
    </dgm:pt>
    <dgm:pt modelId="{306DBF75-F2A1-4FB6-9E8F-65A648D27EA3}" type="pres">
      <dgm:prSet presAssocID="{B6E7628F-AD4F-4B8C-B544-805D2DEAADBA}" presName="thickLine" presStyleLbl="alignNode1" presStyleIdx="0" presStyleCnt="1"/>
      <dgm:spPr/>
    </dgm:pt>
    <dgm:pt modelId="{C5E1EE03-2303-47D8-AB94-37289B19ED06}" type="pres">
      <dgm:prSet presAssocID="{B6E7628F-AD4F-4B8C-B544-805D2DEAADBA}" presName="horz1" presStyleCnt="0"/>
      <dgm:spPr/>
    </dgm:pt>
    <dgm:pt modelId="{6D36D92B-BB4C-48EF-8A22-53A7FA49DB1D}" type="pres">
      <dgm:prSet presAssocID="{B6E7628F-AD4F-4B8C-B544-805D2DEAADBA}" presName="tx1" presStyleLbl="revTx" presStyleIdx="0" presStyleCnt="25"/>
      <dgm:spPr/>
      <dgm:t>
        <a:bodyPr/>
        <a:lstStyle/>
        <a:p>
          <a:endParaRPr lang="en-US"/>
        </a:p>
      </dgm:t>
    </dgm:pt>
    <dgm:pt modelId="{8190571E-7037-4081-87CC-FC2E7FDC061E}" type="pres">
      <dgm:prSet presAssocID="{B6E7628F-AD4F-4B8C-B544-805D2DEAADBA}" presName="vert1" presStyleCnt="0"/>
      <dgm:spPr/>
    </dgm:pt>
    <dgm:pt modelId="{480387D0-54BC-4718-89AE-54CAF5772BC6}" type="pres">
      <dgm:prSet presAssocID="{BDD2DEB5-4D14-400E-8267-C356A113FB46}" presName="vertSpace2a" presStyleCnt="0"/>
      <dgm:spPr/>
    </dgm:pt>
    <dgm:pt modelId="{134ACB1E-8CAA-4891-A5CC-7D3D19005CE9}" type="pres">
      <dgm:prSet presAssocID="{BDD2DEB5-4D14-400E-8267-C356A113FB46}" presName="horz2" presStyleCnt="0"/>
      <dgm:spPr/>
    </dgm:pt>
    <dgm:pt modelId="{7992F5E7-C574-4AD8-8C4D-673573B6A72F}" type="pres">
      <dgm:prSet presAssocID="{BDD2DEB5-4D14-400E-8267-C356A113FB46}" presName="horzSpace2" presStyleCnt="0"/>
      <dgm:spPr/>
    </dgm:pt>
    <dgm:pt modelId="{2F336A2D-DE30-49D8-8121-B788C1547A10}" type="pres">
      <dgm:prSet presAssocID="{BDD2DEB5-4D14-400E-8267-C356A113FB46}" presName="tx2" presStyleLbl="revTx" presStyleIdx="1" presStyleCnt="25"/>
      <dgm:spPr/>
      <dgm:t>
        <a:bodyPr/>
        <a:lstStyle/>
        <a:p>
          <a:endParaRPr lang="en-US"/>
        </a:p>
      </dgm:t>
    </dgm:pt>
    <dgm:pt modelId="{CC98CF49-6494-4D17-9DB5-4B309D5156BE}" type="pres">
      <dgm:prSet presAssocID="{BDD2DEB5-4D14-400E-8267-C356A113FB46}" presName="vert2" presStyleCnt="0"/>
      <dgm:spPr/>
    </dgm:pt>
    <dgm:pt modelId="{FD9057A4-9A2B-426F-A234-166616EC39A7}" type="pres">
      <dgm:prSet presAssocID="{ACDAEB24-B324-42BC-8E3B-7D79613A2D16}" presName="horz3" presStyleCnt="0"/>
      <dgm:spPr/>
    </dgm:pt>
    <dgm:pt modelId="{E9810F30-D39D-4044-827C-2906604F1DA2}" type="pres">
      <dgm:prSet presAssocID="{ACDAEB24-B324-42BC-8E3B-7D79613A2D16}" presName="horzSpace3" presStyleCnt="0"/>
      <dgm:spPr/>
    </dgm:pt>
    <dgm:pt modelId="{1FC361A9-58F8-4982-BAB6-1FE835B7E412}" type="pres">
      <dgm:prSet presAssocID="{ACDAEB24-B324-42BC-8E3B-7D79613A2D16}" presName="tx3" presStyleLbl="revTx" presStyleIdx="2" presStyleCnt="25"/>
      <dgm:spPr/>
      <dgm:t>
        <a:bodyPr/>
        <a:lstStyle/>
        <a:p>
          <a:endParaRPr lang="en-US"/>
        </a:p>
      </dgm:t>
    </dgm:pt>
    <dgm:pt modelId="{C5F26D7B-86BC-4D29-98AA-B03EF41E6A6C}" type="pres">
      <dgm:prSet presAssocID="{ACDAEB24-B324-42BC-8E3B-7D79613A2D16}" presName="vert3" presStyleCnt="0"/>
      <dgm:spPr/>
    </dgm:pt>
    <dgm:pt modelId="{B230D8EA-2706-4AA5-9702-3C38714A1AB1}" type="pres">
      <dgm:prSet presAssocID="{BDD2DEB5-4D14-400E-8267-C356A113FB46}" presName="thinLine2b" presStyleLbl="callout" presStyleIdx="0" presStyleCnt="12"/>
      <dgm:spPr/>
    </dgm:pt>
    <dgm:pt modelId="{640C33C7-61FE-4EE2-B111-73500BACD4BC}" type="pres">
      <dgm:prSet presAssocID="{BDD2DEB5-4D14-400E-8267-C356A113FB46}" presName="vertSpace2b" presStyleCnt="0"/>
      <dgm:spPr/>
    </dgm:pt>
    <dgm:pt modelId="{E1214B5F-7149-4C0C-A0BB-49238AB780E9}" type="pres">
      <dgm:prSet presAssocID="{C92328FF-933F-4C3C-8D04-3B3F537D94C3}" presName="horz2" presStyleCnt="0"/>
      <dgm:spPr/>
    </dgm:pt>
    <dgm:pt modelId="{C48C2AAA-70A2-4ED8-9C77-FDC32B8E18BF}" type="pres">
      <dgm:prSet presAssocID="{C92328FF-933F-4C3C-8D04-3B3F537D94C3}" presName="horzSpace2" presStyleCnt="0"/>
      <dgm:spPr/>
    </dgm:pt>
    <dgm:pt modelId="{69740E21-C432-4BC7-82AC-689ED8F162C5}" type="pres">
      <dgm:prSet presAssocID="{C92328FF-933F-4C3C-8D04-3B3F537D94C3}" presName="tx2" presStyleLbl="revTx" presStyleIdx="3" presStyleCnt="25"/>
      <dgm:spPr/>
      <dgm:t>
        <a:bodyPr/>
        <a:lstStyle/>
        <a:p>
          <a:endParaRPr lang="en-US"/>
        </a:p>
      </dgm:t>
    </dgm:pt>
    <dgm:pt modelId="{1BD143C2-A517-4059-8297-F8688C33E16F}" type="pres">
      <dgm:prSet presAssocID="{C92328FF-933F-4C3C-8D04-3B3F537D94C3}" presName="vert2" presStyleCnt="0"/>
      <dgm:spPr/>
    </dgm:pt>
    <dgm:pt modelId="{06E405A9-8B4C-45D5-B8DC-2BF8012467F1}" type="pres">
      <dgm:prSet presAssocID="{108AB784-BD6E-4137-86AF-97A71485587D}" presName="horz3" presStyleCnt="0"/>
      <dgm:spPr/>
    </dgm:pt>
    <dgm:pt modelId="{CA665E20-ED55-4459-B82B-E87558B29463}" type="pres">
      <dgm:prSet presAssocID="{108AB784-BD6E-4137-86AF-97A71485587D}" presName="horzSpace3" presStyleCnt="0"/>
      <dgm:spPr/>
    </dgm:pt>
    <dgm:pt modelId="{67B78FED-8CD0-490A-9E96-FB592E6E71E0}" type="pres">
      <dgm:prSet presAssocID="{108AB784-BD6E-4137-86AF-97A71485587D}" presName="tx3" presStyleLbl="revTx" presStyleIdx="4" presStyleCnt="25"/>
      <dgm:spPr/>
      <dgm:t>
        <a:bodyPr/>
        <a:lstStyle/>
        <a:p>
          <a:endParaRPr lang="en-US"/>
        </a:p>
      </dgm:t>
    </dgm:pt>
    <dgm:pt modelId="{92F7BC85-4704-4EB3-AFF1-41ACF9E3E6FC}" type="pres">
      <dgm:prSet presAssocID="{108AB784-BD6E-4137-86AF-97A71485587D}" presName="vert3" presStyleCnt="0"/>
      <dgm:spPr/>
    </dgm:pt>
    <dgm:pt modelId="{9ACDD2A3-C9B0-4A0B-A91E-2A11D7DFE815}" type="pres">
      <dgm:prSet presAssocID="{C92328FF-933F-4C3C-8D04-3B3F537D94C3}" presName="thinLine2b" presStyleLbl="callout" presStyleIdx="1" presStyleCnt="12"/>
      <dgm:spPr/>
      <dgm:t>
        <a:bodyPr/>
        <a:lstStyle/>
        <a:p>
          <a:endParaRPr lang="en-US"/>
        </a:p>
      </dgm:t>
    </dgm:pt>
    <dgm:pt modelId="{8CF07B4C-F069-4FF3-BB57-BE71967E2032}" type="pres">
      <dgm:prSet presAssocID="{C92328FF-933F-4C3C-8D04-3B3F537D94C3}" presName="vertSpace2b" presStyleCnt="0"/>
      <dgm:spPr/>
    </dgm:pt>
    <dgm:pt modelId="{1B3537DC-8FB2-4FAF-8AEF-FBE52C5E73F1}" type="pres">
      <dgm:prSet presAssocID="{06C2CAEA-599D-47A2-BA60-067940F1DF01}" presName="horz2" presStyleCnt="0"/>
      <dgm:spPr/>
    </dgm:pt>
    <dgm:pt modelId="{D622245E-7B4E-4431-A409-0EEC16261055}" type="pres">
      <dgm:prSet presAssocID="{06C2CAEA-599D-47A2-BA60-067940F1DF01}" presName="horzSpace2" presStyleCnt="0"/>
      <dgm:spPr/>
    </dgm:pt>
    <dgm:pt modelId="{FE4CEB96-C9FE-444A-9D3F-1D9252E9C344}" type="pres">
      <dgm:prSet presAssocID="{06C2CAEA-599D-47A2-BA60-067940F1DF01}" presName="tx2" presStyleLbl="revTx" presStyleIdx="5" presStyleCnt="25"/>
      <dgm:spPr/>
      <dgm:t>
        <a:bodyPr/>
        <a:lstStyle/>
        <a:p>
          <a:endParaRPr lang="en-US"/>
        </a:p>
      </dgm:t>
    </dgm:pt>
    <dgm:pt modelId="{0C619890-076A-4FEE-AF84-DC975D352C41}" type="pres">
      <dgm:prSet presAssocID="{06C2CAEA-599D-47A2-BA60-067940F1DF01}" presName="vert2" presStyleCnt="0"/>
      <dgm:spPr/>
    </dgm:pt>
    <dgm:pt modelId="{A3BF8712-2DB3-4334-86CD-67E2B0503C4F}" type="pres">
      <dgm:prSet presAssocID="{B1D70AB4-6ADD-4F89-A36D-4A42955AEA98}" presName="horz3" presStyleCnt="0"/>
      <dgm:spPr/>
    </dgm:pt>
    <dgm:pt modelId="{D9CCF157-5A99-4AC9-9D14-94539F3E83E8}" type="pres">
      <dgm:prSet presAssocID="{B1D70AB4-6ADD-4F89-A36D-4A42955AEA98}" presName="horzSpace3" presStyleCnt="0"/>
      <dgm:spPr/>
    </dgm:pt>
    <dgm:pt modelId="{8694DF0D-3EF0-475C-AB00-63714E3C043B}" type="pres">
      <dgm:prSet presAssocID="{B1D70AB4-6ADD-4F89-A36D-4A42955AEA98}" presName="tx3" presStyleLbl="revTx" presStyleIdx="6" presStyleCnt="25"/>
      <dgm:spPr/>
      <dgm:t>
        <a:bodyPr/>
        <a:lstStyle/>
        <a:p>
          <a:endParaRPr lang="en-US"/>
        </a:p>
      </dgm:t>
    </dgm:pt>
    <dgm:pt modelId="{57DB0EF4-C43E-4BD8-B8B5-9F1C79F484E8}" type="pres">
      <dgm:prSet presAssocID="{B1D70AB4-6ADD-4F89-A36D-4A42955AEA98}" presName="vert3" presStyleCnt="0"/>
      <dgm:spPr/>
    </dgm:pt>
    <dgm:pt modelId="{55B551C1-3956-4FB5-9FC0-72F039EDE315}" type="pres">
      <dgm:prSet presAssocID="{06C2CAEA-599D-47A2-BA60-067940F1DF01}" presName="thinLine2b" presStyleLbl="callout" presStyleIdx="2" presStyleCnt="12"/>
      <dgm:spPr/>
    </dgm:pt>
    <dgm:pt modelId="{BBCA71EF-058D-490D-B79B-C85806A5D279}" type="pres">
      <dgm:prSet presAssocID="{06C2CAEA-599D-47A2-BA60-067940F1DF01}" presName="vertSpace2b" presStyleCnt="0"/>
      <dgm:spPr/>
    </dgm:pt>
    <dgm:pt modelId="{91114291-A1AD-49E3-AD48-F3FF429380BC}" type="pres">
      <dgm:prSet presAssocID="{9EB2095E-84A2-4014-A4DC-6A1628B20B2C}" presName="horz2" presStyleCnt="0"/>
      <dgm:spPr/>
    </dgm:pt>
    <dgm:pt modelId="{B1B17504-0DE0-43AF-A704-79238B0C1F79}" type="pres">
      <dgm:prSet presAssocID="{9EB2095E-84A2-4014-A4DC-6A1628B20B2C}" presName="horzSpace2" presStyleCnt="0"/>
      <dgm:spPr/>
    </dgm:pt>
    <dgm:pt modelId="{EE1B3B31-C3A2-44CE-B07C-40E3BABFF200}" type="pres">
      <dgm:prSet presAssocID="{9EB2095E-84A2-4014-A4DC-6A1628B20B2C}" presName="tx2" presStyleLbl="revTx" presStyleIdx="7" presStyleCnt="25"/>
      <dgm:spPr/>
      <dgm:t>
        <a:bodyPr/>
        <a:lstStyle/>
        <a:p>
          <a:endParaRPr lang="en-US"/>
        </a:p>
      </dgm:t>
    </dgm:pt>
    <dgm:pt modelId="{AA31E6E8-BEA9-45B2-A849-222C47644B4D}" type="pres">
      <dgm:prSet presAssocID="{9EB2095E-84A2-4014-A4DC-6A1628B20B2C}" presName="vert2" presStyleCnt="0"/>
      <dgm:spPr/>
    </dgm:pt>
    <dgm:pt modelId="{0E5C5569-41F3-4947-BA62-AA504A07BCA1}" type="pres">
      <dgm:prSet presAssocID="{0847578D-A2A3-4401-B5E6-8EF837EE3301}" presName="horz3" presStyleCnt="0"/>
      <dgm:spPr/>
    </dgm:pt>
    <dgm:pt modelId="{8B634869-3D6F-4F19-941F-98517CF6B527}" type="pres">
      <dgm:prSet presAssocID="{0847578D-A2A3-4401-B5E6-8EF837EE3301}" presName="horzSpace3" presStyleCnt="0"/>
      <dgm:spPr/>
    </dgm:pt>
    <dgm:pt modelId="{FC3C7886-424D-4780-90D1-D7C51C4E6030}" type="pres">
      <dgm:prSet presAssocID="{0847578D-A2A3-4401-B5E6-8EF837EE3301}" presName="tx3" presStyleLbl="revTx" presStyleIdx="8" presStyleCnt="25"/>
      <dgm:spPr/>
      <dgm:t>
        <a:bodyPr/>
        <a:lstStyle/>
        <a:p>
          <a:endParaRPr lang="en-US"/>
        </a:p>
      </dgm:t>
    </dgm:pt>
    <dgm:pt modelId="{EF4B794F-CB95-47A3-B80C-3B5CBFD8D89B}" type="pres">
      <dgm:prSet presAssocID="{0847578D-A2A3-4401-B5E6-8EF837EE3301}" presName="vert3" presStyleCnt="0"/>
      <dgm:spPr/>
    </dgm:pt>
    <dgm:pt modelId="{D8692E62-CB46-4B7F-AD83-10E3647E9B61}" type="pres">
      <dgm:prSet presAssocID="{9EB2095E-84A2-4014-A4DC-6A1628B20B2C}" presName="thinLine2b" presStyleLbl="callout" presStyleIdx="3" presStyleCnt="12"/>
      <dgm:spPr/>
    </dgm:pt>
    <dgm:pt modelId="{AC44066D-3C00-4BD5-91E6-B595D5A4A695}" type="pres">
      <dgm:prSet presAssocID="{9EB2095E-84A2-4014-A4DC-6A1628B20B2C}" presName="vertSpace2b" presStyleCnt="0"/>
      <dgm:spPr/>
    </dgm:pt>
    <dgm:pt modelId="{9668FD17-A892-49E2-ABB6-21093247EBCA}" type="pres">
      <dgm:prSet presAssocID="{CE6A86AE-7D6F-4760-8B30-0A562B24CD7C}" presName="horz2" presStyleCnt="0"/>
      <dgm:spPr/>
    </dgm:pt>
    <dgm:pt modelId="{7702C47E-0CA4-4300-BAAE-9FFFE77F44B7}" type="pres">
      <dgm:prSet presAssocID="{CE6A86AE-7D6F-4760-8B30-0A562B24CD7C}" presName="horzSpace2" presStyleCnt="0"/>
      <dgm:spPr/>
    </dgm:pt>
    <dgm:pt modelId="{77A702C1-D77D-4064-982B-EBFB84B5B7C0}" type="pres">
      <dgm:prSet presAssocID="{CE6A86AE-7D6F-4760-8B30-0A562B24CD7C}" presName="tx2" presStyleLbl="revTx" presStyleIdx="9" presStyleCnt="25"/>
      <dgm:spPr/>
      <dgm:t>
        <a:bodyPr/>
        <a:lstStyle/>
        <a:p>
          <a:endParaRPr lang="en-US"/>
        </a:p>
      </dgm:t>
    </dgm:pt>
    <dgm:pt modelId="{9033CA31-DA60-40EF-9338-EDC2B3BC6925}" type="pres">
      <dgm:prSet presAssocID="{CE6A86AE-7D6F-4760-8B30-0A562B24CD7C}" presName="vert2" presStyleCnt="0"/>
      <dgm:spPr/>
    </dgm:pt>
    <dgm:pt modelId="{D4FF0B28-1B1F-47B0-925A-B5E0E9F51221}" type="pres">
      <dgm:prSet presAssocID="{1802913D-8339-4726-9539-4AB78631D187}" presName="horz3" presStyleCnt="0"/>
      <dgm:spPr/>
    </dgm:pt>
    <dgm:pt modelId="{B96A4A20-7FE9-4BD5-85C2-6D4681B2C2F1}" type="pres">
      <dgm:prSet presAssocID="{1802913D-8339-4726-9539-4AB78631D187}" presName="horzSpace3" presStyleCnt="0"/>
      <dgm:spPr/>
    </dgm:pt>
    <dgm:pt modelId="{70263E1B-D2DF-437E-B39F-9DFBC26EFB1B}" type="pres">
      <dgm:prSet presAssocID="{1802913D-8339-4726-9539-4AB78631D187}" presName="tx3" presStyleLbl="revTx" presStyleIdx="10" presStyleCnt="25"/>
      <dgm:spPr/>
      <dgm:t>
        <a:bodyPr/>
        <a:lstStyle/>
        <a:p>
          <a:endParaRPr lang="en-US"/>
        </a:p>
      </dgm:t>
    </dgm:pt>
    <dgm:pt modelId="{D2C96178-D702-46F7-AF24-5A5A52AF6615}" type="pres">
      <dgm:prSet presAssocID="{1802913D-8339-4726-9539-4AB78631D187}" presName="vert3" presStyleCnt="0"/>
      <dgm:spPr/>
    </dgm:pt>
    <dgm:pt modelId="{C339D601-8677-4ECF-9C84-B61B52FF6FF9}" type="pres">
      <dgm:prSet presAssocID="{CE6A86AE-7D6F-4760-8B30-0A562B24CD7C}" presName="thinLine2b" presStyleLbl="callout" presStyleIdx="4" presStyleCnt="12"/>
      <dgm:spPr/>
    </dgm:pt>
    <dgm:pt modelId="{1F2ED8C6-0332-4224-A89D-9987D50BADA3}" type="pres">
      <dgm:prSet presAssocID="{CE6A86AE-7D6F-4760-8B30-0A562B24CD7C}" presName="vertSpace2b" presStyleCnt="0"/>
      <dgm:spPr/>
    </dgm:pt>
    <dgm:pt modelId="{38C4C796-00BC-461A-8E12-CC84CFD04D93}" type="pres">
      <dgm:prSet presAssocID="{786ABF0E-88A1-4EE5-9BB7-D2F3A37A3114}" presName="horz2" presStyleCnt="0"/>
      <dgm:spPr/>
    </dgm:pt>
    <dgm:pt modelId="{2276B5EE-CC54-46FE-9D06-698B9F480549}" type="pres">
      <dgm:prSet presAssocID="{786ABF0E-88A1-4EE5-9BB7-D2F3A37A3114}" presName="horzSpace2" presStyleCnt="0"/>
      <dgm:spPr/>
    </dgm:pt>
    <dgm:pt modelId="{C2D6E482-38EE-4FFA-8363-F2AF0054A239}" type="pres">
      <dgm:prSet presAssocID="{786ABF0E-88A1-4EE5-9BB7-D2F3A37A3114}" presName="tx2" presStyleLbl="revTx" presStyleIdx="11" presStyleCnt="25"/>
      <dgm:spPr/>
      <dgm:t>
        <a:bodyPr/>
        <a:lstStyle/>
        <a:p>
          <a:endParaRPr lang="en-US"/>
        </a:p>
      </dgm:t>
    </dgm:pt>
    <dgm:pt modelId="{60FEB981-F51B-4E80-849C-2DC0F014063A}" type="pres">
      <dgm:prSet presAssocID="{786ABF0E-88A1-4EE5-9BB7-D2F3A37A3114}" presName="vert2" presStyleCnt="0"/>
      <dgm:spPr/>
    </dgm:pt>
    <dgm:pt modelId="{41BAD49E-683F-496D-A49D-1EC3F4491B75}" type="pres">
      <dgm:prSet presAssocID="{DF823E02-EE08-4E4F-B428-83FCFFBC1CA1}" presName="horz3" presStyleCnt="0"/>
      <dgm:spPr/>
    </dgm:pt>
    <dgm:pt modelId="{EDEB85D2-8D61-45B2-991B-1CC880ABEED2}" type="pres">
      <dgm:prSet presAssocID="{DF823E02-EE08-4E4F-B428-83FCFFBC1CA1}" presName="horzSpace3" presStyleCnt="0"/>
      <dgm:spPr/>
    </dgm:pt>
    <dgm:pt modelId="{3F09B7CC-7A7B-4176-9759-6D9BB1E24E9A}" type="pres">
      <dgm:prSet presAssocID="{DF823E02-EE08-4E4F-B428-83FCFFBC1CA1}" presName="tx3" presStyleLbl="revTx" presStyleIdx="12" presStyleCnt="25"/>
      <dgm:spPr/>
      <dgm:t>
        <a:bodyPr/>
        <a:lstStyle/>
        <a:p>
          <a:endParaRPr lang="en-US"/>
        </a:p>
      </dgm:t>
    </dgm:pt>
    <dgm:pt modelId="{A5E5557B-2D2B-4E29-B92F-3A554392A266}" type="pres">
      <dgm:prSet presAssocID="{DF823E02-EE08-4E4F-B428-83FCFFBC1CA1}" presName="vert3" presStyleCnt="0"/>
      <dgm:spPr/>
    </dgm:pt>
    <dgm:pt modelId="{45806D57-4082-43D3-B0C8-F88B3D2B746A}" type="pres">
      <dgm:prSet presAssocID="{786ABF0E-88A1-4EE5-9BB7-D2F3A37A3114}" presName="thinLine2b" presStyleLbl="callout" presStyleIdx="5" presStyleCnt="12"/>
      <dgm:spPr/>
    </dgm:pt>
    <dgm:pt modelId="{BBBAF750-2328-47D9-8391-1CA7171FC1EB}" type="pres">
      <dgm:prSet presAssocID="{786ABF0E-88A1-4EE5-9BB7-D2F3A37A3114}" presName="vertSpace2b" presStyleCnt="0"/>
      <dgm:spPr/>
    </dgm:pt>
    <dgm:pt modelId="{81510A57-7F5B-4970-B445-9ED4FE86EA1E}" type="pres">
      <dgm:prSet presAssocID="{A4326731-0B42-486A-BE60-CEAD9A65C7CE}" presName="horz2" presStyleCnt="0"/>
      <dgm:spPr/>
    </dgm:pt>
    <dgm:pt modelId="{19D3E32E-D648-4D9B-8CAF-8243B68CA66D}" type="pres">
      <dgm:prSet presAssocID="{A4326731-0B42-486A-BE60-CEAD9A65C7CE}" presName="horzSpace2" presStyleCnt="0"/>
      <dgm:spPr/>
    </dgm:pt>
    <dgm:pt modelId="{BE4E65C4-97AE-4D3B-B2F0-D018B046F286}" type="pres">
      <dgm:prSet presAssocID="{A4326731-0B42-486A-BE60-CEAD9A65C7CE}" presName="tx2" presStyleLbl="revTx" presStyleIdx="13" presStyleCnt="25"/>
      <dgm:spPr/>
      <dgm:t>
        <a:bodyPr/>
        <a:lstStyle/>
        <a:p>
          <a:endParaRPr lang="en-US"/>
        </a:p>
      </dgm:t>
    </dgm:pt>
    <dgm:pt modelId="{CE8856B2-A0B3-41D5-B131-8EBB6BA76086}" type="pres">
      <dgm:prSet presAssocID="{A4326731-0B42-486A-BE60-CEAD9A65C7CE}" presName="vert2" presStyleCnt="0"/>
      <dgm:spPr/>
    </dgm:pt>
    <dgm:pt modelId="{A2025475-6505-4902-B7A2-ABA15EBCDD6F}" type="pres">
      <dgm:prSet presAssocID="{8347A665-5323-4E84-9804-468D447B7E09}" presName="horz3" presStyleCnt="0"/>
      <dgm:spPr/>
    </dgm:pt>
    <dgm:pt modelId="{AB4F24FE-7E54-4382-822C-4E61D1D05E29}" type="pres">
      <dgm:prSet presAssocID="{8347A665-5323-4E84-9804-468D447B7E09}" presName="horzSpace3" presStyleCnt="0"/>
      <dgm:spPr/>
    </dgm:pt>
    <dgm:pt modelId="{B0B28CBF-D728-4BF3-8C20-1E93ADC2C2C4}" type="pres">
      <dgm:prSet presAssocID="{8347A665-5323-4E84-9804-468D447B7E09}" presName="tx3" presStyleLbl="revTx" presStyleIdx="14" presStyleCnt="25"/>
      <dgm:spPr/>
      <dgm:t>
        <a:bodyPr/>
        <a:lstStyle/>
        <a:p>
          <a:endParaRPr lang="en-US"/>
        </a:p>
      </dgm:t>
    </dgm:pt>
    <dgm:pt modelId="{51581A63-7FF2-4825-A5E7-384ABFEDDCC5}" type="pres">
      <dgm:prSet presAssocID="{8347A665-5323-4E84-9804-468D447B7E09}" presName="vert3" presStyleCnt="0"/>
      <dgm:spPr/>
    </dgm:pt>
    <dgm:pt modelId="{1E1914F5-661E-445D-8E58-BFC2CE09ED4D}" type="pres">
      <dgm:prSet presAssocID="{A4326731-0B42-486A-BE60-CEAD9A65C7CE}" presName="thinLine2b" presStyleLbl="callout" presStyleIdx="6" presStyleCnt="12"/>
      <dgm:spPr/>
    </dgm:pt>
    <dgm:pt modelId="{100B0F99-12B3-4788-B0B4-81AC08A81986}" type="pres">
      <dgm:prSet presAssocID="{A4326731-0B42-486A-BE60-CEAD9A65C7CE}" presName="vertSpace2b" presStyleCnt="0"/>
      <dgm:spPr/>
    </dgm:pt>
    <dgm:pt modelId="{2CF1665C-6148-4570-ABB9-76E8B3204CEA}" type="pres">
      <dgm:prSet presAssocID="{1C60D59D-3611-4069-8825-933A09EC80D3}" presName="horz2" presStyleCnt="0"/>
      <dgm:spPr/>
    </dgm:pt>
    <dgm:pt modelId="{D97277C2-AFAF-4BD0-8534-3BA3044AE581}" type="pres">
      <dgm:prSet presAssocID="{1C60D59D-3611-4069-8825-933A09EC80D3}" presName="horzSpace2" presStyleCnt="0"/>
      <dgm:spPr/>
    </dgm:pt>
    <dgm:pt modelId="{374D6A72-3947-4D00-96AC-512A00ABB82B}" type="pres">
      <dgm:prSet presAssocID="{1C60D59D-3611-4069-8825-933A09EC80D3}" presName="tx2" presStyleLbl="revTx" presStyleIdx="15" presStyleCnt="25"/>
      <dgm:spPr/>
      <dgm:t>
        <a:bodyPr/>
        <a:lstStyle/>
        <a:p>
          <a:endParaRPr lang="en-US"/>
        </a:p>
      </dgm:t>
    </dgm:pt>
    <dgm:pt modelId="{14808FE2-1268-4D98-AC96-EBF1F5BB5B24}" type="pres">
      <dgm:prSet presAssocID="{1C60D59D-3611-4069-8825-933A09EC80D3}" presName="vert2" presStyleCnt="0"/>
      <dgm:spPr/>
    </dgm:pt>
    <dgm:pt modelId="{7B636C0D-7DCB-4AF8-A68F-7965A34A3A87}" type="pres">
      <dgm:prSet presAssocID="{D14507E4-BC7C-4876-9980-69C387F70620}" presName="horz3" presStyleCnt="0"/>
      <dgm:spPr/>
    </dgm:pt>
    <dgm:pt modelId="{69F4C7CD-8299-42D0-8F3E-E6EADBC4C910}" type="pres">
      <dgm:prSet presAssocID="{D14507E4-BC7C-4876-9980-69C387F70620}" presName="horzSpace3" presStyleCnt="0"/>
      <dgm:spPr/>
    </dgm:pt>
    <dgm:pt modelId="{67DA113E-2FB6-4AEF-8745-340ACF174DCB}" type="pres">
      <dgm:prSet presAssocID="{D14507E4-BC7C-4876-9980-69C387F70620}" presName="tx3" presStyleLbl="revTx" presStyleIdx="16" presStyleCnt="25"/>
      <dgm:spPr/>
      <dgm:t>
        <a:bodyPr/>
        <a:lstStyle/>
        <a:p>
          <a:endParaRPr lang="en-US"/>
        </a:p>
      </dgm:t>
    </dgm:pt>
    <dgm:pt modelId="{E57C65AA-9050-4732-9D95-5DB820CA7D62}" type="pres">
      <dgm:prSet presAssocID="{D14507E4-BC7C-4876-9980-69C387F70620}" presName="vert3" presStyleCnt="0"/>
      <dgm:spPr/>
    </dgm:pt>
    <dgm:pt modelId="{E22C1DBF-E3C3-474F-AD8E-4FFBD8C15FE1}" type="pres">
      <dgm:prSet presAssocID="{1C60D59D-3611-4069-8825-933A09EC80D3}" presName="thinLine2b" presStyleLbl="callout" presStyleIdx="7" presStyleCnt="12"/>
      <dgm:spPr>
        <a:ln w="19050"/>
      </dgm:spPr>
      <dgm:t>
        <a:bodyPr/>
        <a:lstStyle/>
        <a:p>
          <a:endParaRPr lang="en-US"/>
        </a:p>
      </dgm:t>
    </dgm:pt>
    <dgm:pt modelId="{6705AF36-0B06-4180-8E95-4E0326B316ED}" type="pres">
      <dgm:prSet presAssocID="{1C60D59D-3611-4069-8825-933A09EC80D3}" presName="vertSpace2b" presStyleCnt="0"/>
      <dgm:spPr/>
    </dgm:pt>
    <dgm:pt modelId="{0614FAC8-A650-4791-8E61-6B3A67845F42}" type="pres">
      <dgm:prSet presAssocID="{573E66A5-209C-4DAF-A013-7B7A52EC292F}" presName="horz2" presStyleCnt="0"/>
      <dgm:spPr/>
    </dgm:pt>
    <dgm:pt modelId="{60D36AA5-F7E9-4FFF-9CBE-BE1F5654ACAB}" type="pres">
      <dgm:prSet presAssocID="{573E66A5-209C-4DAF-A013-7B7A52EC292F}" presName="horzSpace2" presStyleCnt="0"/>
      <dgm:spPr/>
    </dgm:pt>
    <dgm:pt modelId="{F525890F-EB6A-439F-93C6-D2C674E88944}" type="pres">
      <dgm:prSet presAssocID="{573E66A5-209C-4DAF-A013-7B7A52EC292F}" presName="tx2" presStyleLbl="revTx" presStyleIdx="17" presStyleCnt="25"/>
      <dgm:spPr/>
      <dgm:t>
        <a:bodyPr/>
        <a:lstStyle/>
        <a:p>
          <a:endParaRPr lang="en-US"/>
        </a:p>
      </dgm:t>
    </dgm:pt>
    <dgm:pt modelId="{8ADB6529-226D-41F4-8B8C-498C7B5D05F1}" type="pres">
      <dgm:prSet presAssocID="{573E66A5-209C-4DAF-A013-7B7A52EC292F}" presName="vert2" presStyleCnt="0"/>
      <dgm:spPr/>
    </dgm:pt>
    <dgm:pt modelId="{F3EAD1B6-8FFF-43B7-85C7-C3B90EA554A0}" type="pres">
      <dgm:prSet presAssocID="{BA7D87DD-DD92-4D62-8978-59C29AC1470F}" presName="horz3" presStyleCnt="0"/>
      <dgm:spPr/>
    </dgm:pt>
    <dgm:pt modelId="{5EBC319D-70B4-4C21-A194-DC1B594F8E47}" type="pres">
      <dgm:prSet presAssocID="{BA7D87DD-DD92-4D62-8978-59C29AC1470F}" presName="horzSpace3" presStyleCnt="0"/>
      <dgm:spPr/>
    </dgm:pt>
    <dgm:pt modelId="{462799D0-B34D-43D2-AA5E-972F8E8AA2C7}" type="pres">
      <dgm:prSet presAssocID="{BA7D87DD-DD92-4D62-8978-59C29AC1470F}" presName="tx3" presStyleLbl="revTx" presStyleIdx="18" presStyleCnt="25"/>
      <dgm:spPr/>
      <dgm:t>
        <a:bodyPr/>
        <a:lstStyle/>
        <a:p>
          <a:endParaRPr lang="en-US"/>
        </a:p>
      </dgm:t>
    </dgm:pt>
    <dgm:pt modelId="{70ECB9E2-B453-4441-B651-D375391A74B1}" type="pres">
      <dgm:prSet presAssocID="{BA7D87DD-DD92-4D62-8978-59C29AC1470F}" presName="vert3" presStyleCnt="0"/>
      <dgm:spPr/>
    </dgm:pt>
    <dgm:pt modelId="{41C83CB3-DEB8-437E-91DE-DF63BE27DC5D}" type="pres">
      <dgm:prSet presAssocID="{573E66A5-209C-4DAF-A013-7B7A52EC292F}" presName="thinLine2b" presStyleLbl="callout" presStyleIdx="8" presStyleCnt="12"/>
      <dgm:spPr/>
    </dgm:pt>
    <dgm:pt modelId="{80B2319D-A2DC-44E1-AA74-80E17D28E9D6}" type="pres">
      <dgm:prSet presAssocID="{573E66A5-209C-4DAF-A013-7B7A52EC292F}" presName="vertSpace2b" presStyleCnt="0"/>
      <dgm:spPr/>
    </dgm:pt>
    <dgm:pt modelId="{FAD49460-4A6E-4806-8741-1CCA2FE092F2}" type="pres">
      <dgm:prSet presAssocID="{B772BDE6-D87D-4311-9C32-21BBEAE1AC4B}" presName="horz2" presStyleCnt="0"/>
      <dgm:spPr/>
    </dgm:pt>
    <dgm:pt modelId="{1A6F1C39-6CE5-4D77-A5AF-E2DDA19349DB}" type="pres">
      <dgm:prSet presAssocID="{B772BDE6-D87D-4311-9C32-21BBEAE1AC4B}" presName="horzSpace2" presStyleCnt="0"/>
      <dgm:spPr/>
    </dgm:pt>
    <dgm:pt modelId="{DCBA1321-4166-4FDF-85E0-A4557647107C}" type="pres">
      <dgm:prSet presAssocID="{B772BDE6-D87D-4311-9C32-21BBEAE1AC4B}" presName="tx2" presStyleLbl="revTx" presStyleIdx="19" presStyleCnt="25"/>
      <dgm:spPr/>
      <dgm:t>
        <a:bodyPr/>
        <a:lstStyle/>
        <a:p>
          <a:endParaRPr lang="en-US"/>
        </a:p>
      </dgm:t>
    </dgm:pt>
    <dgm:pt modelId="{08F2F743-10FA-41DA-8350-FBA01431CDF7}" type="pres">
      <dgm:prSet presAssocID="{B772BDE6-D87D-4311-9C32-21BBEAE1AC4B}" presName="vert2" presStyleCnt="0"/>
      <dgm:spPr/>
    </dgm:pt>
    <dgm:pt modelId="{B3211AD3-E287-4248-B2EB-39BF56228850}" type="pres">
      <dgm:prSet presAssocID="{6ADDEAB4-47FD-4FAC-BA5F-6FC7595CA436}" presName="horz3" presStyleCnt="0"/>
      <dgm:spPr/>
    </dgm:pt>
    <dgm:pt modelId="{96BC1EBD-BF77-4AB6-949C-45A569E0EA62}" type="pres">
      <dgm:prSet presAssocID="{6ADDEAB4-47FD-4FAC-BA5F-6FC7595CA436}" presName="horzSpace3" presStyleCnt="0"/>
      <dgm:spPr/>
    </dgm:pt>
    <dgm:pt modelId="{BCEE2737-002D-408F-9B74-889E2EE9E74A}" type="pres">
      <dgm:prSet presAssocID="{6ADDEAB4-47FD-4FAC-BA5F-6FC7595CA436}" presName="tx3" presStyleLbl="revTx" presStyleIdx="20" presStyleCnt="25"/>
      <dgm:spPr/>
      <dgm:t>
        <a:bodyPr/>
        <a:lstStyle/>
        <a:p>
          <a:endParaRPr lang="en-US"/>
        </a:p>
      </dgm:t>
    </dgm:pt>
    <dgm:pt modelId="{43B49599-2BDE-4041-BECA-8FD481FE0FF4}" type="pres">
      <dgm:prSet presAssocID="{6ADDEAB4-47FD-4FAC-BA5F-6FC7595CA436}" presName="vert3" presStyleCnt="0"/>
      <dgm:spPr/>
    </dgm:pt>
    <dgm:pt modelId="{50BFCA13-9573-4F0B-A7BE-DCC29A72E119}" type="pres">
      <dgm:prSet presAssocID="{B772BDE6-D87D-4311-9C32-21BBEAE1AC4B}" presName="thinLine2b" presStyleLbl="callout" presStyleIdx="9" presStyleCnt="12"/>
      <dgm:spPr/>
    </dgm:pt>
    <dgm:pt modelId="{2B83355D-4E3F-4269-915C-30E8FAB6B044}" type="pres">
      <dgm:prSet presAssocID="{B772BDE6-D87D-4311-9C32-21BBEAE1AC4B}" presName="vertSpace2b" presStyleCnt="0"/>
      <dgm:spPr/>
    </dgm:pt>
    <dgm:pt modelId="{2A467DE1-5523-4BEF-AAF4-E2DAAF58EA9A}" type="pres">
      <dgm:prSet presAssocID="{7C4574F9-42DC-458E-B0BC-A86E3A63C7AE}" presName="horz2" presStyleCnt="0"/>
      <dgm:spPr/>
    </dgm:pt>
    <dgm:pt modelId="{BDA0C934-1A3F-4B47-90E7-02441D6852EF}" type="pres">
      <dgm:prSet presAssocID="{7C4574F9-42DC-458E-B0BC-A86E3A63C7AE}" presName="horzSpace2" presStyleCnt="0"/>
      <dgm:spPr/>
    </dgm:pt>
    <dgm:pt modelId="{AD5AC08B-640B-4BF3-9632-89D5B8F40CC0}" type="pres">
      <dgm:prSet presAssocID="{7C4574F9-42DC-458E-B0BC-A86E3A63C7AE}" presName="tx2" presStyleLbl="revTx" presStyleIdx="21" presStyleCnt="25"/>
      <dgm:spPr/>
      <dgm:t>
        <a:bodyPr/>
        <a:lstStyle/>
        <a:p>
          <a:endParaRPr lang="en-US"/>
        </a:p>
      </dgm:t>
    </dgm:pt>
    <dgm:pt modelId="{DF64F0F7-8709-4691-AADC-AFD248786267}" type="pres">
      <dgm:prSet presAssocID="{7C4574F9-42DC-458E-B0BC-A86E3A63C7AE}" presName="vert2" presStyleCnt="0"/>
      <dgm:spPr/>
    </dgm:pt>
    <dgm:pt modelId="{CF99770D-8C18-4CD2-8EEA-6B451E4078B0}" type="pres">
      <dgm:prSet presAssocID="{EF0321BE-A7F6-4C8F-AB47-5217B9EDFD68}" presName="horz3" presStyleCnt="0"/>
      <dgm:spPr/>
    </dgm:pt>
    <dgm:pt modelId="{4F500191-86B1-42E7-B90C-3C4EB6C8A4A8}" type="pres">
      <dgm:prSet presAssocID="{EF0321BE-A7F6-4C8F-AB47-5217B9EDFD68}" presName="horzSpace3" presStyleCnt="0"/>
      <dgm:spPr/>
    </dgm:pt>
    <dgm:pt modelId="{79F03C78-9304-49B8-A52D-E06506C87DAE}" type="pres">
      <dgm:prSet presAssocID="{EF0321BE-A7F6-4C8F-AB47-5217B9EDFD68}" presName="tx3" presStyleLbl="revTx" presStyleIdx="22" presStyleCnt="25"/>
      <dgm:spPr/>
      <dgm:t>
        <a:bodyPr/>
        <a:lstStyle/>
        <a:p>
          <a:endParaRPr lang="en-US"/>
        </a:p>
      </dgm:t>
    </dgm:pt>
    <dgm:pt modelId="{3CE92AD0-C2B8-4EF2-88D5-D52165EC8B9F}" type="pres">
      <dgm:prSet presAssocID="{EF0321BE-A7F6-4C8F-AB47-5217B9EDFD68}" presName="vert3" presStyleCnt="0"/>
      <dgm:spPr/>
    </dgm:pt>
    <dgm:pt modelId="{5ADC530F-8DF8-4F12-98F0-054C354EA3B3}" type="pres">
      <dgm:prSet presAssocID="{7C4574F9-42DC-458E-B0BC-A86E3A63C7AE}" presName="thinLine2b" presStyleLbl="callout" presStyleIdx="10" presStyleCnt="12"/>
      <dgm:spPr/>
    </dgm:pt>
    <dgm:pt modelId="{15E8B04D-7988-4DD4-BA4C-AE2D536F98C1}" type="pres">
      <dgm:prSet presAssocID="{7C4574F9-42DC-458E-B0BC-A86E3A63C7AE}" presName="vertSpace2b" presStyleCnt="0"/>
      <dgm:spPr/>
    </dgm:pt>
    <dgm:pt modelId="{06974225-66EF-458A-B018-1A306E4F9725}" type="pres">
      <dgm:prSet presAssocID="{A07A763A-8A9F-4BC4-8A88-1F37D9FDA31C}" presName="horz2" presStyleCnt="0"/>
      <dgm:spPr/>
    </dgm:pt>
    <dgm:pt modelId="{5F90ACD2-A3DF-45FF-AD2F-03FF83117CF2}" type="pres">
      <dgm:prSet presAssocID="{A07A763A-8A9F-4BC4-8A88-1F37D9FDA31C}" presName="horzSpace2" presStyleCnt="0"/>
      <dgm:spPr/>
    </dgm:pt>
    <dgm:pt modelId="{E211ECC8-5850-41F3-AB5C-76D989040FF4}" type="pres">
      <dgm:prSet presAssocID="{A07A763A-8A9F-4BC4-8A88-1F37D9FDA31C}" presName="tx2" presStyleLbl="revTx" presStyleIdx="23" presStyleCnt="25"/>
      <dgm:spPr/>
      <dgm:t>
        <a:bodyPr/>
        <a:lstStyle/>
        <a:p>
          <a:endParaRPr lang="en-US"/>
        </a:p>
      </dgm:t>
    </dgm:pt>
    <dgm:pt modelId="{45B5638A-18C8-4D7B-9BC5-18A516564B5A}" type="pres">
      <dgm:prSet presAssocID="{A07A763A-8A9F-4BC4-8A88-1F37D9FDA31C}" presName="vert2" presStyleCnt="0"/>
      <dgm:spPr/>
    </dgm:pt>
    <dgm:pt modelId="{EC61AEAC-9127-409D-A573-885B85680BD4}" type="pres">
      <dgm:prSet presAssocID="{21EC3168-090E-4205-9E0B-670A87402102}" presName="horz3" presStyleCnt="0"/>
      <dgm:spPr/>
    </dgm:pt>
    <dgm:pt modelId="{2284652C-EBD9-44A8-8910-A96FF332341E}" type="pres">
      <dgm:prSet presAssocID="{21EC3168-090E-4205-9E0B-670A87402102}" presName="horzSpace3" presStyleCnt="0"/>
      <dgm:spPr/>
    </dgm:pt>
    <dgm:pt modelId="{578D3DF1-1129-41F8-8F9C-0D1CC87C745D}" type="pres">
      <dgm:prSet presAssocID="{21EC3168-090E-4205-9E0B-670A87402102}" presName="tx3" presStyleLbl="revTx" presStyleIdx="24" presStyleCnt="25"/>
      <dgm:spPr/>
      <dgm:t>
        <a:bodyPr/>
        <a:lstStyle/>
        <a:p>
          <a:endParaRPr lang="en-US"/>
        </a:p>
      </dgm:t>
    </dgm:pt>
    <dgm:pt modelId="{4EC4C1F3-29D3-43F9-9381-EF67000FCF3A}" type="pres">
      <dgm:prSet presAssocID="{21EC3168-090E-4205-9E0B-670A87402102}" presName="vert3" presStyleCnt="0"/>
      <dgm:spPr/>
    </dgm:pt>
    <dgm:pt modelId="{C15E3481-0C8B-431D-B0A4-3625A8C8A3D4}" type="pres">
      <dgm:prSet presAssocID="{A07A763A-8A9F-4BC4-8A88-1F37D9FDA31C}" presName="thinLine2b" presStyleLbl="callout" presStyleIdx="11" presStyleCnt="12"/>
      <dgm:spPr/>
    </dgm:pt>
    <dgm:pt modelId="{1DDFDA83-51F2-4C65-8AB9-DB3B31E31291}" type="pres">
      <dgm:prSet presAssocID="{A07A763A-8A9F-4BC4-8A88-1F37D9FDA31C}" presName="vertSpace2b" presStyleCnt="0"/>
      <dgm:spPr/>
    </dgm:pt>
  </dgm:ptLst>
  <dgm:cxnLst>
    <dgm:cxn modelId="{34EF6B17-B22B-4B8B-AA44-1168B22D51AF}" srcId="{1C60D59D-3611-4069-8825-933A09EC80D3}" destId="{D14507E4-BC7C-4876-9980-69C387F70620}" srcOrd="0" destOrd="0" parTransId="{8522960A-9B2F-4724-A173-C12111A2AE47}" sibTransId="{65FD62BD-92F2-4F82-B8A2-D4D21BAAD9DC}"/>
    <dgm:cxn modelId="{34E74CAC-B021-45DF-8D5A-0502B7F33B43}" type="presOf" srcId="{CE6A86AE-7D6F-4760-8B30-0A562B24CD7C}" destId="{77A702C1-D77D-4064-982B-EBFB84B5B7C0}" srcOrd="0" destOrd="0" presId="urn:microsoft.com/office/officeart/2008/layout/LinedList"/>
    <dgm:cxn modelId="{AC34EF6C-0D07-442F-B75C-1E069A6BDDC4}" srcId="{B6E7628F-AD4F-4B8C-B544-805D2DEAADBA}" destId="{1C60D59D-3611-4069-8825-933A09EC80D3}" srcOrd="7" destOrd="0" parTransId="{42B70552-9D21-494B-B995-44968AF14717}" sibTransId="{DAEE1A9D-DA24-44B6-A332-1406C0C48269}"/>
    <dgm:cxn modelId="{E6B1A1B8-FAD8-4F4F-B7FC-C1AE40660CE5}" type="presOf" srcId="{A4326731-0B42-486A-BE60-CEAD9A65C7CE}" destId="{BE4E65C4-97AE-4D3B-B2F0-D018B046F286}" srcOrd="0" destOrd="0" presId="urn:microsoft.com/office/officeart/2008/layout/LinedList"/>
    <dgm:cxn modelId="{6EDCDE1B-EE10-4398-9386-2DD29F9D815A}" type="presOf" srcId="{A07A763A-8A9F-4BC4-8A88-1F37D9FDA31C}" destId="{E211ECC8-5850-41F3-AB5C-76D989040FF4}" srcOrd="0" destOrd="0" presId="urn:microsoft.com/office/officeart/2008/layout/LinedList"/>
    <dgm:cxn modelId="{BFE664DE-A0D1-453D-B8C2-F676F60C31A9}" type="presOf" srcId="{1C60D59D-3611-4069-8825-933A09EC80D3}" destId="{374D6A72-3947-4D00-96AC-512A00ABB82B}" srcOrd="0" destOrd="0" presId="urn:microsoft.com/office/officeart/2008/layout/LinedList"/>
    <dgm:cxn modelId="{2B4F5D00-EA62-401C-82A6-01D96CF0BA58}" type="presOf" srcId="{0847578D-A2A3-4401-B5E6-8EF837EE3301}" destId="{FC3C7886-424D-4780-90D1-D7C51C4E6030}" srcOrd="0" destOrd="0" presId="urn:microsoft.com/office/officeart/2008/layout/LinedList"/>
    <dgm:cxn modelId="{5EE3C19A-2178-4922-82AA-A30124789451}" type="presOf" srcId="{573E66A5-209C-4DAF-A013-7B7A52EC292F}" destId="{F525890F-EB6A-439F-93C6-D2C674E88944}" srcOrd="0" destOrd="0" presId="urn:microsoft.com/office/officeart/2008/layout/LinedList"/>
    <dgm:cxn modelId="{756CA8E6-3852-487B-9018-A1D533B6695D}" type="presOf" srcId="{B772BDE6-D87D-4311-9C32-21BBEAE1AC4B}" destId="{DCBA1321-4166-4FDF-85E0-A4557647107C}" srcOrd="0" destOrd="0" presId="urn:microsoft.com/office/officeart/2008/layout/LinedList"/>
    <dgm:cxn modelId="{EA7F9A71-0095-43AD-871C-FE066E682015}" type="presOf" srcId="{BA7D87DD-DD92-4D62-8978-59C29AC1470F}" destId="{462799D0-B34D-43D2-AA5E-972F8E8AA2C7}" srcOrd="0" destOrd="0" presId="urn:microsoft.com/office/officeart/2008/layout/LinedList"/>
    <dgm:cxn modelId="{450EE1E5-F9BA-48BC-8A6F-00D762186D6A}" srcId="{CE6A86AE-7D6F-4760-8B30-0A562B24CD7C}" destId="{1802913D-8339-4726-9539-4AB78631D187}" srcOrd="0" destOrd="0" parTransId="{6B27943B-8EBF-44CC-82F6-8CC013207BD8}" sibTransId="{C8EEDD00-6F19-47FF-A796-5D586E750860}"/>
    <dgm:cxn modelId="{2C57D1A7-1D9C-4230-B212-042B50271CD8}" srcId="{C92328FF-933F-4C3C-8D04-3B3F537D94C3}" destId="{108AB784-BD6E-4137-86AF-97A71485587D}" srcOrd="0" destOrd="0" parTransId="{DC0BAC7A-61F4-41DA-AA5F-325B041C44AC}" sibTransId="{8F76313F-F31D-4FA7-A75E-4A9C2EC648DD}"/>
    <dgm:cxn modelId="{4860C62D-AF1D-4AFF-BD84-3A13D3B7EC62}" type="presOf" srcId="{9EB2095E-84A2-4014-A4DC-6A1628B20B2C}" destId="{EE1B3B31-C3A2-44CE-B07C-40E3BABFF200}" srcOrd="0" destOrd="0" presId="urn:microsoft.com/office/officeart/2008/layout/LinedList"/>
    <dgm:cxn modelId="{E792D73F-28A7-47CB-8317-AB5CEF39E02D}" srcId="{B6E7628F-AD4F-4B8C-B544-805D2DEAADBA}" destId="{573E66A5-209C-4DAF-A013-7B7A52EC292F}" srcOrd="8" destOrd="0" parTransId="{FDD8216C-2548-455C-ACF4-40DAEF385CBD}" sibTransId="{37BE4959-C7CE-4056-8753-3DE14D52465A}"/>
    <dgm:cxn modelId="{439EDBF5-A398-4328-B8D3-6E10D71F4730}" srcId="{B6E7628F-AD4F-4B8C-B544-805D2DEAADBA}" destId="{06C2CAEA-599D-47A2-BA60-067940F1DF01}" srcOrd="2" destOrd="0" parTransId="{E0E78478-D911-44C3-B852-118E37036428}" sibTransId="{E56B1E64-EF7E-4D96-866F-4AECE7937D9A}"/>
    <dgm:cxn modelId="{4E57BF49-0DB6-4D64-A054-C3D205EC5E67}" srcId="{B6E7628F-AD4F-4B8C-B544-805D2DEAADBA}" destId="{BDD2DEB5-4D14-400E-8267-C356A113FB46}" srcOrd="0" destOrd="0" parTransId="{7FF0AFC6-99EF-4832-8716-CEE7E257355A}" sibTransId="{6C645E0B-A10E-4FE2-A284-32FEA8704B7A}"/>
    <dgm:cxn modelId="{3C9BF0A9-4E34-4335-8F81-34E6F3DA376D}" type="presOf" srcId="{DFCB2790-FE25-4DD9-BF2A-7FF90A66E086}" destId="{ABB35341-A555-414E-AB58-0FFF1643EA7D}" srcOrd="0" destOrd="0" presId="urn:microsoft.com/office/officeart/2008/layout/LinedList"/>
    <dgm:cxn modelId="{B0E1D296-5B2C-4702-BAB6-9BD8A21F308C}" srcId="{A07A763A-8A9F-4BC4-8A88-1F37D9FDA31C}" destId="{21EC3168-090E-4205-9E0B-670A87402102}" srcOrd="0" destOrd="0" parTransId="{DAF6B54F-46C7-4E46-A600-ABF98C1432D5}" sibTransId="{A127495E-C982-478C-B522-33078086376C}"/>
    <dgm:cxn modelId="{72524EE7-4E83-4A43-B890-14B739151F84}" srcId="{DFCB2790-FE25-4DD9-BF2A-7FF90A66E086}" destId="{B6E7628F-AD4F-4B8C-B544-805D2DEAADBA}" srcOrd="0" destOrd="0" parTransId="{A1D174D7-B513-4115-88C0-1E349645997B}" sibTransId="{49FBFBDD-8FF8-42C9-B482-3DA78BD11D4F}"/>
    <dgm:cxn modelId="{5D4301CF-2BA1-424F-B785-25B0D968CC3B}" srcId="{BDD2DEB5-4D14-400E-8267-C356A113FB46}" destId="{ACDAEB24-B324-42BC-8E3B-7D79613A2D16}" srcOrd="0" destOrd="0" parTransId="{C50A73EC-4633-40A8-8D02-3799273C098E}" sibTransId="{B8604D8B-C1EA-49E3-8275-6CCFF0DE870D}"/>
    <dgm:cxn modelId="{AAEEA401-6FB7-4564-8CB8-088BE6D90AB9}" srcId="{786ABF0E-88A1-4EE5-9BB7-D2F3A37A3114}" destId="{DF823E02-EE08-4E4F-B428-83FCFFBC1CA1}" srcOrd="0" destOrd="0" parTransId="{58BE509B-C392-409E-9F7D-DE16B556B947}" sibTransId="{01EF5615-008E-4E6C-9795-06D90370E2BB}"/>
    <dgm:cxn modelId="{66C5C4C0-D77A-4436-BE02-C8081F676FF3}" type="presOf" srcId="{B1D70AB4-6ADD-4F89-A36D-4A42955AEA98}" destId="{8694DF0D-3EF0-475C-AB00-63714E3C043B}" srcOrd="0" destOrd="0" presId="urn:microsoft.com/office/officeart/2008/layout/LinedList"/>
    <dgm:cxn modelId="{50A403D5-3C09-4F80-A1C5-7A271AA93275}" srcId="{B6E7628F-AD4F-4B8C-B544-805D2DEAADBA}" destId="{C92328FF-933F-4C3C-8D04-3B3F537D94C3}" srcOrd="1" destOrd="0" parTransId="{4E27C26F-8275-4E56-859E-52B87B278371}" sibTransId="{70E376E4-DED2-4A28-B348-343E36F3B06F}"/>
    <dgm:cxn modelId="{1322533A-D2D4-4DB6-857E-348919ACBE49}" type="presOf" srcId="{C92328FF-933F-4C3C-8D04-3B3F537D94C3}" destId="{69740E21-C432-4BC7-82AC-689ED8F162C5}" srcOrd="0" destOrd="0" presId="urn:microsoft.com/office/officeart/2008/layout/LinedList"/>
    <dgm:cxn modelId="{17CA3F37-C5FB-4C2A-8EAF-B551C9D1D632}" type="presOf" srcId="{7C4574F9-42DC-458E-B0BC-A86E3A63C7AE}" destId="{AD5AC08B-640B-4BF3-9632-89D5B8F40CC0}" srcOrd="0" destOrd="0" presId="urn:microsoft.com/office/officeart/2008/layout/LinedList"/>
    <dgm:cxn modelId="{38CDF055-53D4-4AFF-AA8F-4FD8E1CFF1D8}" srcId="{B6E7628F-AD4F-4B8C-B544-805D2DEAADBA}" destId="{A07A763A-8A9F-4BC4-8A88-1F37D9FDA31C}" srcOrd="11" destOrd="0" parTransId="{92EE543C-DA83-40B3-AEB3-EDF850051206}" sibTransId="{3CED7F2C-C3E1-4131-9CD6-03F221AA43A8}"/>
    <dgm:cxn modelId="{D6C79352-72E5-4753-8C14-10BD9300FAF3}" type="presOf" srcId="{BDD2DEB5-4D14-400E-8267-C356A113FB46}" destId="{2F336A2D-DE30-49D8-8121-B788C1547A10}" srcOrd="0" destOrd="0" presId="urn:microsoft.com/office/officeart/2008/layout/LinedList"/>
    <dgm:cxn modelId="{398C2302-FC9E-4DF2-B9D7-F8483F621F08}" srcId="{B6E7628F-AD4F-4B8C-B544-805D2DEAADBA}" destId="{7C4574F9-42DC-458E-B0BC-A86E3A63C7AE}" srcOrd="10" destOrd="0" parTransId="{FFBE6BB7-5F18-4F0C-B21F-1AE8BF5EB39E}" sibTransId="{84762267-8015-432E-96E9-6599DB6FE2D2}"/>
    <dgm:cxn modelId="{7AD111B5-0731-4CF3-9372-E5B494F9195A}" srcId="{573E66A5-209C-4DAF-A013-7B7A52EC292F}" destId="{BA7D87DD-DD92-4D62-8978-59C29AC1470F}" srcOrd="0" destOrd="0" parTransId="{38A7F798-C1BC-4F14-A6E4-1D315FF8102F}" sibTransId="{37FBADAC-5E38-45D0-834B-72E7F93CA20C}"/>
    <dgm:cxn modelId="{EFB4EC2B-4AB7-4224-BF20-A4B981DE7432}" type="presOf" srcId="{ACDAEB24-B324-42BC-8E3B-7D79613A2D16}" destId="{1FC361A9-58F8-4982-BAB6-1FE835B7E412}" srcOrd="0" destOrd="0" presId="urn:microsoft.com/office/officeart/2008/layout/LinedList"/>
    <dgm:cxn modelId="{47829BE4-2D60-4D73-B34F-528F92628F6F}" type="presOf" srcId="{786ABF0E-88A1-4EE5-9BB7-D2F3A37A3114}" destId="{C2D6E482-38EE-4FFA-8363-F2AF0054A239}" srcOrd="0" destOrd="0" presId="urn:microsoft.com/office/officeart/2008/layout/LinedList"/>
    <dgm:cxn modelId="{C7091535-E75C-4243-98FC-A983C5AAA150}" srcId="{A4326731-0B42-486A-BE60-CEAD9A65C7CE}" destId="{8347A665-5323-4E84-9804-468D447B7E09}" srcOrd="0" destOrd="0" parTransId="{5DB5A5AC-1608-4033-B914-322182846F86}" sibTransId="{9D4022C6-C74E-444C-96B9-99E3D01F3FE0}"/>
    <dgm:cxn modelId="{E56A4A23-8A12-432F-9F54-19F2901AEDB3}" srcId="{B772BDE6-D87D-4311-9C32-21BBEAE1AC4B}" destId="{6ADDEAB4-47FD-4FAC-BA5F-6FC7595CA436}" srcOrd="0" destOrd="0" parTransId="{9C34E6A8-AAF4-4EE7-A6DB-24CAC249EB90}" sibTransId="{D259AE7A-54E7-4D2E-997D-203118607C07}"/>
    <dgm:cxn modelId="{D0CE5020-F2B7-4AC6-AD20-CE0873F47355}" srcId="{9EB2095E-84A2-4014-A4DC-6A1628B20B2C}" destId="{0847578D-A2A3-4401-B5E6-8EF837EE3301}" srcOrd="0" destOrd="0" parTransId="{BF502C56-4228-4644-8D5C-A71743FAF05F}" sibTransId="{8FC4E7E2-4241-419C-B5D4-3C9BE9865EDC}"/>
    <dgm:cxn modelId="{4847EF8D-9841-4F79-A80F-A0324DDA4719}" type="presOf" srcId="{21EC3168-090E-4205-9E0B-670A87402102}" destId="{578D3DF1-1129-41F8-8F9C-0D1CC87C745D}" srcOrd="0" destOrd="0" presId="urn:microsoft.com/office/officeart/2008/layout/LinedList"/>
    <dgm:cxn modelId="{DE942E47-D994-4890-BE8A-297D8CC58DCA}" srcId="{06C2CAEA-599D-47A2-BA60-067940F1DF01}" destId="{B1D70AB4-6ADD-4F89-A36D-4A42955AEA98}" srcOrd="0" destOrd="0" parTransId="{1995E963-64AC-49F5-9E1D-0A59077079D8}" sibTransId="{CF4BC7BD-404F-474E-8877-67E09969562E}"/>
    <dgm:cxn modelId="{4BD26CB2-9681-422E-BCDF-87BB35C09AD6}" type="presOf" srcId="{DF823E02-EE08-4E4F-B428-83FCFFBC1CA1}" destId="{3F09B7CC-7A7B-4176-9759-6D9BB1E24E9A}" srcOrd="0" destOrd="0" presId="urn:microsoft.com/office/officeart/2008/layout/LinedList"/>
    <dgm:cxn modelId="{A64720DF-3C9A-4251-9684-AD58A773D710}" type="presOf" srcId="{06C2CAEA-599D-47A2-BA60-067940F1DF01}" destId="{FE4CEB96-C9FE-444A-9D3F-1D9252E9C344}" srcOrd="0" destOrd="0" presId="urn:microsoft.com/office/officeart/2008/layout/LinedList"/>
    <dgm:cxn modelId="{04BB9BEC-4147-41C3-B732-FC8AE2FF98DE}" type="presOf" srcId="{108AB784-BD6E-4137-86AF-97A71485587D}" destId="{67B78FED-8CD0-490A-9E96-FB592E6E71E0}" srcOrd="0" destOrd="0" presId="urn:microsoft.com/office/officeart/2008/layout/LinedList"/>
    <dgm:cxn modelId="{199150ED-F116-40F5-A8F1-961D11532F1F}" type="presOf" srcId="{EF0321BE-A7F6-4C8F-AB47-5217B9EDFD68}" destId="{79F03C78-9304-49B8-A52D-E06506C87DAE}" srcOrd="0" destOrd="0" presId="urn:microsoft.com/office/officeart/2008/layout/LinedList"/>
    <dgm:cxn modelId="{080B6874-BA21-4C74-B5EA-57E2ADC812C7}" srcId="{B6E7628F-AD4F-4B8C-B544-805D2DEAADBA}" destId="{CE6A86AE-7D6F-4760-8B30-0A562B24CD7C}" srcOrd="4" destOrd="0" parTransId="{7D043BA3-BDDD-4966-956F-B7EEDC936E73}" sibTransId="{75D6036F-43B5-4ECB-BAA3-34BE8DC302E4}"/>
    <dgm:cxn modelId="{FDFEEE98-EE5C-4D2F-A6B2-5D7DE22A7575}" srcId="{B6E7628F-AD4F-4B8C-B544-805D2DEAADBA}" destId="{B772BDE6-D87D-4311-9C32-21BBEAE1AC4B}" srcOrd="9" destOrd="0" parTransId="{B76D5A3F-646F-46FC-B479-B829D77F4CC6}" sibTransId="{9E38D760-11CF-47AC-AC3A-608CB2A24D71}"/>
    <dgm:cxn modelId="{87DEDE4E-B2F0-4C87-AE36-A902068ADB76}" type="presOf" srcId="{6ADDEAB4-47FD-4FAC-BA5F-6FC7595CA436}" destId="{BCEE2737-002D-408F-9B74-889E2EE9E74A}" srcOrd="0" destOrd="0" presId="urn:microsoft.com/office/officeart/2008/layout/LinedList"/>
    <dgm:cxn modelId="{9A0A7DF3-6F4C-49F8-8792-F15B1D28E782}" type="presOf" srcId="{D14507E4-BC7C-4876-9980-69C387F70620}" destId="{67DA113E-2FB6-4AEF-8745-340ACF174DCB}" srcOrd="0" destOrd="0" presId="urn:microsoft.com/office/officeart/2008/layout/LinedList"/>
    <dgm:cxn modelId="{7BD530C5-F5CB-4509-AC0D-A8AB2359E51E}" srcId="{B6E7628F-AD4F-4B8C-B544-805D2DEAADBA}" destId="{A4326731-0B42-486A-BE60-CEAD9A65C7CE}" srcOrd="6" destOrd="0" parTransId="{87F617DD-C490-4F79-B16C-2BC2FD4B8216}" sibTransId="{77799D1E-74AA-43AD-9CEE-072B309FCD78}"/>
    <dgm:cxn modelId="{31D19847-E1AF-4A17-B5FD-971EC5D5227B}" type="presOf" srcId="{1802913D-8339-4726-9539-4AB78631D187}" destId="{70263E1B-D2DF-437E-B39F-9DFBC26EFB1B}" srcOrd="0" destOrd="0" presId="urn:microsoft.com/office/officeart/2008/layout/LinedList"/>
    <dgm:cxn modelId="{B62669EF-848D-4DCE-93A3-E46649518638}" srcId="{B6E7628F-AD4F-4B8C-B544-805D2DEAADBA}" destId="{786ABF0E-88A1-4EE5-9BB7-D2F3A37A3114}" srcOrd="5" destOrd="0" parTransId="{1613C911-BE1D-446A-874C-2E33696034F7}" sibTransId="{4E9AA02A-2CCB-44BE-B4D4-13387F129B3C}"/>
    <dgm:cxn modelId="{99423D3C-E856-453B-950D-849B591B4EDF}" type="presOf" srcId="{8347A665-5323-4E84-9804-468D447B7E09}" destId="{B0B28CBF-D728-4BF3-8C20-1E93ADC2C2C4}" srcOrd="0" destOrd="0" presId="urn:microsoft.com/office/officeart/2008/layout/LinedList"/>
    <dgm:cxn modelId="{1CE639F2-2A9B-40FB-BC41-37920DA15ACC}" type="presOf" srcId="{B6E7628F-AD4F-4B8C-B544-805D2DEAADBA}" destId="{6D36D92B-BB4C-48EF-8A22-53A7FA49DB1D}" srcOrd="0" destOrd="0" presId="urn:microsoft.com/office/officeart/2008/layout/LinedList"/>
    <dgm:cxn modelId="{A7290B95-73E1-4ED4-BDC6-8987EC9D9BDF}" srcId="{7C4574F9-42DC-458E-B0BC-A86E3A63C7AE}" destId="{EF0321BE-A7F6-4C8F-AB47-5217B9EDFD68}" srcOrd="0" destOrd="0" parTransId="{720F882A-9F1C-4404-84B0-32961F60B95D}" sibTransId="{EAAC146B-D018-4BA3-A8D3-E6FF902783F0}"/>
    <dgm:cxn modelId="{F3DFAB8B-B942-4FC6-9DDF-ECCFD2BCAD5B}" srcId="{B6E7628F-AD4F-4B8C-B544-805D2DEAADBA}" destId="{9EB2095E-84A2-4014-A4DC-6A1628B20B2C}" srcOrd="3" destOrd="0" parTransId="{05909E9E-3DA5-4FF8-875E-A57CF1F66DCB}" sibTransId="{ABA262D6-5391-42E2-8472-9F436BE7AC45}"/>
    <dgm:cxn modelId="{0B8FA541-19F1-4D6D-ABD3-67A187A5152C}" type="presParOf" srcId="{ABB35341-A555-414E-AB58-0FFF1643EA7D}" destId="{306DBF75-F2A1-4FB6-9E8F-65A648D27EA3}" srcOrd="0" destOrd="0" presId="urn:microsoft.com/office/officeart/2008/layout/LinedList"/>
    <dgm:cxn modelId="{4F533218-E3DA-45D4-8484-27571C675EC1}" type="presParOf" srcId="{ABB35341-A555-414E-AB58-0FFF1643EA7D}" destId="{C5E1EE03-2303-47D8-AB94-37289B19ED06}" srcOrd="1" destOrd="0" presId="urn:microsoft.com/office/officeart/2008/layout/LinedList"/>
    <dgm:cxn modelId="{111FB7C3-C235-4B41-B41A-DE5FF1AACA0A}" type="presParOf" srcId="{C5E1EE03-2303-47D8-AB94-37289B19ED06}" destId="{6D36D92B-BB4C-48EF-8A22-53A7FA49DB1D}" srcOrd="0" destOrd="0" presId="urn:microsoft.com/office/officeart/2008/layout/LinedList"/>
    <dgm:cxn modelId="{D3AF7683-1B8C-480F-B873-AA8790A38904}" type="presParOf" srcId="{C5E1EE03-2303-47D8-AB94-37289B19ED06}" destId="{8190571E-7037-4081-87CC-FC2E7FDC061E}" srcOrd="1" destOrd="0" presId="urn:microsoft.com/office/officeart/2008/layout/LinedList"/>
    <dgm:cxn modelId="{B04116A0-6CA9-49D7-8F0A-408C529DB3AF}" type="presParOf" srcId="{8190571E-7037-4081-87CC-FC2E7FDC061E}" destId="{480387D0-54BC-4718-89AE-54CAF5772BC6}" srcOrd="0" destOrd="0" presId="urn:microsoft.com/office/officeart/2008/layout/LinedList"/>
    <dgm:cxn modelId="{233E1482-85E5-4FF8-B963-299715262131}" type="presParOf" srcId="{8190571E-7037-4081-87CC-FC2E7FDC061E}" destId="{134ACB1E-8CAA-4891-A5CC-7D3D19005CE9}" srcOrd="1" destOrd="0" presId="urn:microsoft.com/office/officeart/2008/layout/LinedList"/>
    <dgm:cxn modelId="{6F153973-C82F-4B8C-9798-8CB586E0EAC4}" type="presParOf" srcId="{134ACB1E-8CAA-4891-A5CC-7D3D19005CE9}" destId="{7992F5E7-C574-4AD8-8C4D-673573B6A72F}" srcOrd="0" destOrd="0" presId="urn:microsoft.com/office/officeart/2008/layout/LinedList"/>
    <dgm:cxn modelId="{03A3AEDB-F0A3-4213-B0B6-6E2DF9EB6083}" type="presParOf" srcId="{134ACB1E-8CAA-4891-A5CC-7D3D19005CE9}" destId="{2F336A2D-DE30-49D8-8121-B788C1547A10}" srcOrd="1" destOrd="0" presId="urn:microsoft.com/office/officeart/2008/layout/LinedList"/>
    <dgm:cxn modelId="{D790F021-418A-45FA-A650-2DA864303420}" type="presParOf" srcId="{134ACB1E-8CAA-4891-A5CC-7D3D19005CE9}" destId="{CC98CF49-6494-4D17-9DB5-4B309D5156BE}" srcOrd="2" destOrd="0" presId="urn:microsoft.com/office/officeart/2008/layout/LinedList"/>
    <dgm:cxn modelId="{842E7748-C444-4236-8CDB-B9693F4CE47B}" type="presParOf" srcId="{CC98CF49-6494-4D17-9DB5-4B309D5156BE}" destId="{FD9057A4-9A2B-426F-A234-166616EC39A7}" srcOrd="0" destOrd="0" presId="urn:microsoft.com/office/officeart/2008/layout/LinedList"/>
    <dgm:cxn modelId="{1ED346C7-562D-477E-A8DD-39F3F600EE82}" type="presParOf" srcId="{FD9057A4-9A2B-426F-A234-166616EC39A7}" destId="{E9810F30-D39D-4044-827C-2906604F1DA2}" srcOrd="0" destOrd="0" presId="urn:microsoft.com/office/officeart/2008/layout/LinedList"/>
    <dgm:cxn modelId="{765BE060-BC5E-487D-88F9-706D3B0D9D18}" type="presParOf" srcId="{FD9057A4-9A2B-426F-A234-166616EC39A7}" destId="{1FC361A9-58F8-4982-BAB6-1FE835B7E412}" srcOrd="1" destOrd="0" presId="urn:microsoft.com/office/officeart/2008/layout/LinedList"/>
    <dgm:cxn modelId="{F0379DF4-C376-4B42-BEDA-4323CFF10E7E}" type="presParOf" srcId="{FD9057A4-9A2B-426F-A234-166616EC39A7}" destId="{C5F26D7B-86BC-4D29-98AA-B03EF41E6A6C}" srcOrd="2" destOrd="0" presId="urn:microsoft.com/office/officeart/2008/layout/LinedList"/>
    <dgm:cxn modelId="{1FD84E46-EC48-41DA-8531-EACA94DCDD81}" type="presParOf" srcId="{8190571E-7037-4081-87CC-FC2E7FDC061E}" destId="{B230D8EA-2706-4AA5-9702-3C38714A1AB1}" srcOrd="2" destOrd="0" presId="urn:microsoft.com/office/officeart/2008/layout/LinedList"/>
    <dgm:cxn modelId="{6880878C-9B47-48B6-A92C-3500E29265F0}" type="presParOf" srcId="{8190571E-7037-4081-87CC-FC2E7FDC061E}" destId="{640C33C7-61FE-4EE2-B111-73500BACD4BC}" srcOrd="3" destOrd="0" presId="urn:microsoft.com/office/officeart/2008/layout/LinedList"/>
    <dgm:cxn modelId="{F53A23BF-9B4A-41BF-853F-AC773A8CF5EC}" type="presParOf" srcId="{8190571E-7037-4081-87CC-FC2E7FDC061E}" destId="{E1214B5F-7149-4C0C-A0BB-49238AB780E9}" srcOrd="4" destOrd="0" presId="urn:microsoft.com/office/officeart/2008/layout/LinedList"/>
    <dgm:cxn modelId="{2922EB23-BC68-4763-99BD-558866CBC52C}" type="presParOf" srcId="{E1214B5F-7149-4C0C-A0BB-49238AB780E9}" destId="{C48C2AAA-70A2-4ED8-9C77-FDC32B8E18BF}" srcOrd="0" destOrd="0" presId="urn:microsoft.com/office/officeart/2008/layout/LinedList"/>
    <dgm:cxn modelId="{315CA7DF-FB99-42C8-A945-529C617E2675}" type="presParOf" srcId="{E1214B5F-7149-4C0C-A0BB-49238AB780E9}" destId="{69740E21-C432-4BC7-82AC-689ED8F162C5}" srcOrd="1" destOrd="0" presId="urn:microsoft.com/office/officeart/2008/layout/LinedList"/>
    <dgm:cxn modelId="{3780D026-C448-46FC-A1D2-77F25CEC4C3A}" type="presParOf" srcId="{E1214B5F-7149-4C0C-A0BB-49238AB780E9}" destId="{1BD143C2-A517-4059-8297-F8688C33E16F}" srcOrd="2" destOrd="0" presId="urn:microsoft.com/office/officeart/2008/layout/LinedList"/>
    <dgm:cxn modelId="{4E9E8BC3-9B12-4A39-8C44-0862CB6482E9}" type="presParOf" srcId="{1BD143C2-A517-4059-8297-F8688C33E16F}" destId="{06E405A9-8B4C-45D5-B8DC-2BF8012467F1}" srcOrd="0" destOrd="0" presId="urn:microsoft.com/office/officeart/2008/layout/LinedList"/>
    <dgm:cxn modelId="{19ADD27E-CA97-45C9-AF91-2154C2A3C406}" type="presParOf" srcId="{06E405A9-8B4C-45D5-B8DC-2BF8012467F1}" destId="{CA665E20-ED55-4459-B82B-E87558B29463}" srcOrd="0" destOrd="0" presId="urn:microsoft.com/office/officeart/2008/layout/LinedList"/>
    <dgm:cxn modelId="{595659FE-6229-4E83-8D3D-CD4BB1A60872}" type="presParOf" srcId="{06E405A9-8B4C-45D5-B8DC-2BF8012467F1}" destId="{67B78FED-8CD0-490A-9E96-FB592E6E71E0}" srcOrd="1" destOrd="0" presId="urn:microsoft.com/office/officeart/2008/layout/LinedList"/>
    <dgm:cxn modelId="{393FE145-9CBC-4D12-AD66-762C0BC640F9}" type="presParOf" srcId="{06E405A9-8B4C-45D5-B8DC-2BF8012467F1}" destId="{92F7BC85-4704-4EB3-AFF1-41ACF9E3E6FC}" srcOrd="2" destOrd="0" presId="urn:microsoft.com/office/officeart/2008/layout/LinedList"/>
    <dgm:cxn modelId="{576A48CD-4F40-4441-97D9-A1DD3DF959A0}" type="presParOf" srcId="{8190571E-7037-4081-87CC-FC2E7FDC061E}" destId="{9ACDD2A3-C9B0-4A0B-A91E-2A11D7DFE815}" srcOrd="5" destOrd="0" presId="urn:microsoft.com/office/officeart/2008/layout/LinedList"/>
    <dgm:cxn modelId="{8B245A6F-2A33-4056-8BE7-3579BC5087C0}" type="presParOf" srcId="{8190571E-7037-4081-87CC-FC2E7FDC061E}" destId="{8CF07B4C-F069-4FF3-BB57-BE71967E2032}" srcOrd="6" destOrd="0" presId="urn:microsoft.com/office/officeart/2008/layout/LinedList"/>
    <dgm:cxn modelId="{CE1A02A2-B1BF-4976-93AC-1B643557E223}" type="presParOf" srcId="{8190571E-7037-4081-87CC-FC2E7FDC061E}" destId="{1B3537DC-8FB2-4FAF-8AEF-FBE52C5E73F1}" srcOrd="7" destOrd="0" presId="urn:microsoft.com/office/officeart/2008/layout/LinedList"/>
    <dgm:cxn modelId="{D992B6CD-9A83-4868-83E8-69C790F3C0B2}" type="presParOf" srcId="{1B3537DC-8FB2-4FAF-8AEF-FBE52C5E73F1}" destId="{D622245E-7B4E-4431-A409-0EEC16261055}" srcOrd="0" destOrd="0" presId="urn:microsoft.com/office/officeart/2008/layout/LinedList"/>
    <dgm:cxn modelId="{AEA5AA58-8709-4181-AB5D-43A2CF1C7E12}" type="presParOf" srcId="{1B3537DC-8FB2-4FAF-8AEF-FBE52C5E73F1}" destId="{FE4CEB96-C9FE-444A-9D3F-1D9252E9C344}" srcOrd="1" destOrd="0" presId="urn:microsoft.com/office/officeart/2008/layout/LinedList"/>
    <dgm:cxn modelId="{D0331DB3-84C4-4946-ACE6-8612B059E132}" type="presParOf" srcId="{1B3537DC-8FB2-4FAF-8AEF-FBE52C5E73F1}" destId="{0C619890-076A-4FEE-AF84-DC975D352C41}" srcOrd="2" destOrd="0" presId="urn:microsoft.com/office/officeart/2008/layout/LinedList"/>
    <dgm:cxn modelId="{3FDAB34C-168A-4500-A550-43EAF1D4800C}" type="presParOf" srcId="{0C619890-076A-4FEE-AF84-DC975D352C41}" destId="{A3BF8712-2DB3-4334-86CD-67E2B0503C4F}" srcOrd="0" destOrd="0" presId="urn:microsoft.com/office/officeart/2008/layout/LinedList"/>
    <dgm:cxn modelId="{1BF7B296-EC1E-452A-B60A-02CC0FA8E5F5}" type="presParOf" srcId="{A3BF8712-2DB3-4334-86CD-67E2B0503C4F}" destId="{D9CCF157-5A99-4AC9-9D14-94539F3E83E8}" srcOrd="0" destOrd="0" presId="urn:microsoft.com/office/officeart/2008/layout/LinedList"/>
    <dgm:cxn modelId="{80858ABD-EE95-4A13-A68A-B7621C5CFB69}" type="presParOf" srcId="{A3BF8712-2DB3-4334-86CD-67E2B0503C4F}" destId="{8694DF0D-3EF0-475C-AB00-63714E3C043B}" srcOrd="1" destOrd="0" presId="urn:microsoft.com/office/officeart/2008/layout/LinedList"/>
    <dgm:cxn modelId="{E2C78907-FBBB-4E91-B2E3-5614EA76FD5F}" type="presParOf" srcId="{A3BF8712-2DB3-4334-86CD-67E2B0503C4F}" destId="{57DB0EF4-C43E-4BD8-B8B5-9F1C79F484E8}" srcOrd="2" destOrd="0" presId="urn:microsoft.com/office/officeart/2008/layout/LinedList"/>
    <dgm:cxn modelId="{F7FB84FA-CF44-4AA4-AA25-1623CCD76A50}" type="presParOf" srcId="{8190571E-7037-4081-87CC-FC2E7FDC061E}" destId="{55B551C1-3956-4FB5-9FC0-72F039EDE315}" srcOrd="8" destOrd="0" presId="urn:microsoft.com/office/officeart/2008/layout/LinedList"/>
    <dgm:cxn modelId="{976449C4-BF85-421D-A2B7-79FA14F2BE67}" type="presParOf" srcId="{8190571E-7037-4081-87CC-FC2E7FDC061E}" destId="{BBCA71EF-058D-490D-B79B-C85806A5D279}" srcOrd="9" destOrd="0" presId="urn:microsoft.com/office/officeart/2008/layout/LinedList"/>
    <dgm:cxn modelId="{7B7A40EC-818F-41A2-A7BE-53ED039AA81B}" type="presParOf" srcId="{8190571E-7037-4081-87CC-FC2E7FDC061E}" destId="{91114291-A1AD-49E3-AD48-F3FF429380BC}" srcOrd="10" destOrd="0" presId="urn:microsoft.com/office/officeart/2008/layout/LinedList"/>
    <dgm:cxn modelId="{A41E4A15-4D41-40AC-B843-DD6A591D9FD1}" type="presParOf" srcId="{91114291-A1AD-49E3-AD48-F3FF429380BC}" destId="{B1B17504-0DE0-43AF-A704-79238B0C1F79}" srcOrd="0" destOrd="0" presId="urn:microsoft.com/office/officeart/2008/layout/LinedList"/>
    <dgm:cxn modelId="{478DE676-2FD2-4BF9-9A85-BB9B0B0C731C}" type="presParOf" srcId="{91114291-A1AD-49E3-AD48-F3FF429380BC}" destId="{EE1B3B31-C3A2-44CE-B07C-40E3BABFF200}" srcOrd="1" destOrd="0" presId="urn:microsoft.com/office/officeart/2008/layout/LinedList"/>
    <dgm:cxn modelId="{1044611B-F302-4F0A-993E-D16E0CBFC09E}" type="presParOf" srcId="{91114291-A1AD-49E3-AD48-F3FF429380BC}" destId="{AA31E6E8-BEA9-45B2-A849-222C47644B4D}" srcOrd="2" destOrd="0" presId="urn:microsoft.com/office/officeart/2008/layout/LinedList"/>
    <dgm:cxn modelId="{EB022A27-4972-4D93-B6BB-200E83BEFF09}" type="presParOf" srcId="{AA31E6E8-BEA9-45B2-A849-222C47644B4D}" destId="{0E5C5569-41F3-4947-BA62-AA504A07BCA1}" srcOrd="0" destOrd="0" presId="urn:microsoft.com/office/officeart/2008/layout/LinedList"/>
    <dgm:cxn modelId="{4EB9A71B-C0F5-479D-B860-563A7CCC3994}" type="presParOf" srcId="{0E5C5569-41F3-4947-BA62-AA504A07BCA1}" destId="{8B634869-3D6F-4F19-941F-98517CF6B527}" srcOrd="0" destOrd="0" presId="urn:microsoft.com/office/officeart/2008/layout/LinedList"/>
    <dgm:cxn modelId="{10555FCC-E93F-4DBC-8E92-15DC8496B320}" type="presParOf" srcId="{0E5C5569-41F3-4947-BA62-AA504A07BCA1}" destId="{FC3C7886-424D-4780-90D1-D7C51C4E6030}" srcOrd="1" destOrd="0" presId="urn:microsoft.com/office/officeart/2008/layout/LinedList"/>
    <dgm:cxn modelId="{C7D6423E-0DFC-4B6F-9812-98BCE7AA394B}" type="presParOf" srcId="{0E5C5569-41F3-4947-BA62-AA504A07BCA1}" destId="{EF4B794F-CB95-47A3-B80C-3B5CBFD8D89B}" srcOrd="2" destOrd="0" presId="urn:microsoft.com/office/officeart/2008/layout/LinedList"/>
    <dgm:cxn modelId="{38315556-2CD6-4B00-B7EC-20A69755999D}" type="presParOf" srcId="{8190571E-7037-4081-87CC-FC2E7FDC061E}" destId="{D8692E62-CB46-4B7F-AD83-10E3647E9B61}" srcOrd="11" destOrd="0" presId="urn:microsoft.com/office/officeart/2008/layout/LinedList"/>
    <dgm:cxn modelId="{4AC23DE2-5798-4EE1-8F8B-4D9277981077}" type="presParOf" srcId="{8190571E-7037-4081-87CC-FC2E7FDC061E}" destId="{AC44066D-3C00-4BD5-91E6-B595D5A4A695}" srcOrd="12" destOrd="0" presId="urn:microsoft.com/office/officeart/2008/layout/LinedList"/>
    <dgm:cxn modelId="{D193E6E2-4400-45C4-8AAA-99D1C6967735}" type="presParOf" srcId="{8190571E-7037-4081-87CC-FC2E7FDC061E}" destId="{9668FD17-A892-49E2-ABB6-21093247EBCA}" srcOrd="13" destOrd="0" presId="urn:microsoft.com/office/officeart/2008/layout/LinedList"/>
    <dgm:cxn modelId="{F1AD0B00-9850-4BCA-8303-F9585495C6DE}" type="presParOf" srcId="{9668FD17-A892-49E2-ABB6-21093247EBCA}" destId="{7702C47E-0CA4-4300-BAAE-9FFFE77F44B7}" srcOrd="0" destOrd="0" presId="urn:microsoft.com/office/officeart/2008/layout/LinedList"/>
    <dgm:cxn modelId="{E39DFC79-8705-4C54-B8FD-033B850C44C6}" type="presParOf" srcId="{9668FD17-A892-49E2-ABB6-21093247EBCA}" destId="{77A702C1-D77D-4064-982B-EBFB84B5B7C0}" srcOrd="1" destOrd="0" presId="urn:microsoft.com/office/officeart/2008/layout/LinedList"/>
    <dgm:cxn modelId="{3FF095CD-A599-48A9-A5CF-E8D89DD21B21}" type="presParOf" srcId="{9668FD17-A892-49E2-ABB6-21093247EBCA}" destId="{9033CA31-DA60-40EF-9338-EDC2B3BC6925}" srcOrd="2" destOrd="0" presId="urn:microsoft.com/office/officeart/2008/layout/LinedList"/>
    <dgm:cxn modelId="{887F77E0-9274-4079-A208-C87D1DFA0468}" type="presParOf" srcId="{9033CA31-DA60-40EF-9338-EDC2B3BC6925}" destId="{D4FF0B28-1B1F-47B0-925A-B5E0E9F51221}" srcOrd="0" destOrd="0" presId="urn:microsoft.com/office/officeart/2008/layout/LinedList"/>
    <dgm:cxn modelId="{E2DDFDF6-8755-41CC-80B2-52AF7A124ABB}" type="presParOf" srcId="{D4FF0B28-1B1F-47B0-925A-B5E0E9F51221}" destId="{B96A4A20-7FE9-4BD5-85C2-6D4681B2C2F1}" srcOrd="0" destOrd="0" presId="urn:microsoft.com/office/officeart/2008/layout/LinedList"/>
    <dgm:cxn modelId="{597E40B8-E0BC-4A02-BD6D-54E14224978A}" type="presParOf" srcId="{D4FF0B28-1B1F-47B0-925A-B5E0E9F51221}" destId="{70263E1B-D2DF-437E-B39F-9DFBC26EFB1B}" srcOrd="1" destOrd="0" presId="urn:microsoft.com/office/officeart/2008/layout/LinedList"/>
    <dgm:cxn modelId="{4FA99B32-E93C-4C9B-A08C-BF12CDCC7026}" type="presParOf" srcId="{D4FF0B28-1B1F-47B0-925A-B5E0E9F51221}" destId="{D2C96178-D702-46F7-AF24-5A5A52AF6615}" srcOrd="2" destOrd="0" presId="urn:microsoft.com/office/officeart/2008/layout/LinedList"/>
    <dgm:cxn modelId="{6C5C9E8D-A4F3-4F0A-BF3C-91743D160E68}" type="presParOf" srcId="{8190571E-7037-4081-87CC-FC2E7FDC061E}" destId="{C339D601-8677-4ECF-9C84-B61B52FF6FF9}" srcOrd="14" destOrd="0" presId="urn:microsoft.com/office/officeart/2008/layout/LinedList"/>
    <dgm:cxn modelId="{44A06714-7FE7-4DD9-9325-196A73A3E015}" type="presParOf" srcId="{8190571E-7037-4081-87CC-FC2E7FDC061E}" destId="{1F2ED8C6-0332-4224-A89D-9987D50BADA3}" srcOrd="15" destOrd="0" presId="urn:microsoft.com/office/officeart/2008/layout/LinedList"/>
    <dgm:cxn modelId="{B7B08F03-ADCB-4712-959E-7A6617143322}" type="presParOf" srcId="{8190571E-7037-4081-87CC-FC2E7FDC061E}" destId="{38C4C796-00BC-461A-8E12-CC84CFD04D93}" srcOrd="16" destOrd="0" presId="urn:microsoft.com/office/officeart/2008/layout/LinedList"/>
    <dgm:cxn modelId="{FC0F4A13-394A-4BE7-90C8-100C50B4B8A5}" type="presParOf" srcId="{38C4C796-00BC-461A-8E12-CC84CFD04D93}" destId="{2276B5EE-CC54-46FE-9D06-698B9F480549}" srcOrd="0" destOrd="0" presId="urn:microsoft.com/office/officeart/2008/layout/LinedList"/>
    <dgm:cxn modelId="{BD1F7247-E819-4D9C-ACC5-94101A07DE9D}" type="presParOf" srcId="{38C4C796-00BC-461A-8E12-CC84CFD04D93}" destId="{C2D6E482-38EE-4FFA-8363-F2AF0054A239}" srcOrd="1" destOrd="0" presId="urn:microsoft.com/office/officeart/2008/layout/LinedList"/>
    <dgm:cxn modelId="{62AEC372-F1CA-4478-8200-42DC2D712134}" type="presParOf" srcId="{38C4C796-00BC-461A-8E12-CC84CFD04D93}" destId="{60FEB981-F51B-4E80-849C-2DC0F014063A}" srcOrd="2" destOrd="0" presId="urn:microsoft.com/office/officeart/2008/layout/LinedList"/>
    <dgm:cxn modelId="{0BA57D20-9D08-4FB8-8D4E-D68E879A0F97}" type="presParOf" srcId="{60FEB981-F51B-4E80-849C-2DC0F014063A}" destId="{41BAD49E-683F-496D-A49D-1EC3F4491B75}" srcOrd="0" destOrd="0" presId="urn:microsoft.com/office/officeart/2008/layout/LinedList"/>
    <dgm:cxn modelId="{DBEB8F22-9CC4-4016-AC2A-28578067AD55}" type="presParOf" srcId="{41BAD49E-683F-496D-A49D-1EC3F4491B75}" destId="{EDEB85D2-8D61-45B2-991B-1CC880ABEED2}" srcOrd="0" destOrd="0" presId="urn:microsoft.com/office/officeart/2008/layout/LinedList"/>
    <dgm:cxn modelId="{BE888719-D278-4F6D-98AB-9F92AE55F594}" type="presParOf" srcId="{41BAD49E-683F-496D-A49D-1EC3F4491B75}" destId="{3F09B7CC-7A7B-4176-9759-6D9BB1E24E9A}" srcOrd="1" destOrd="0" presId="urn:microsoft.com/office/officeart/2008/layout/LinedList"/>
    <dgm:cxn modelId="{12753C38-0D08-4E87-858E-802E18E4ECA6}" type="presParOf" srcId="{41BAD49E-683F-496D-A49D-1EC3F4491B75}" destId="{A5E5557B-2D2B-4E29-B92F-3A554392A266}" srcOrd="2" destOrd="0" presId="urn:microsoft.com/office/officeart/2008/layout/LinedList"/>
    <dgm:cxn modelId="{E65A769A-1B5D-4CB3-99D6-1AB1E3D93909}" type="presParOf" srcId="{8190571E-7037-4081-87CC-FC2E7FDC061E}" destId="{45806D57-4082-43D3-B0C8-F88B3D2B746A}" srcOrd="17" destOrd="0" presId="urn:microsoft.com/office/officeart/2008/layout/LinedList"/>
    <dgm:cxn modelId="{9C63400A-DA2A-4A7E-B9CA-7E71C54E0FAC}" type="presParOf" srcId="{8190571E-7037-4081-87CC-FC2E7FDC061E}" destId="{BBBAF750-2328-47D9-8391-1CA7171FC1EB}" srcOrd="18" destOrd="0" presId="urn:microsoft.com/office/officeart/2008/layout/LinedList"/>
    <dgm:cxn modelId="{08FD1101-1305-49F4-819F-2260D6E3402C}" type="presParOf" srcId="{8190571E-7037-4081-87CC-FC2E7FDC061E}" destId="{81510A57-7F5B-4970-B445-9ED4FE86EA1E}" srcOrd="19" destOrd="0" presId="urn:microsoft.com/office/officeart/2008/layout/LinedList"/>
    <dgm:cxn modelId="{083FB2FF-DF59-4CDD-8C28-78D8BBF35D8B}" type="presParOf" srcId="{81510A57-7F5B-4970-B445-9ED4FE86EA1E}" destId="{19D3E32E-D648-4D9B-8CAF-8243B68CA66D}" srcOrd="0" destOrd="0" presId="urn:microsoft.com/office/officeart/2008/layout/LinedList"/>
    <dgm:cxn modelId="{EE78E03A-9D77-46F1-A97B-A40BE8CB9448}" type="presParOf" srcId="{81510A57-7F5B-4970-B445-9ED4FE86EA1E}" destId="{BE4E65C4-97AE-4D3B-B2F0-D018B046F286}" srcOrd="1" destOrd="0" presId="urn:microsoft.com/office/officeart/2008/layout/LinedList"/>
    <dgm:cxn modelId="{FB9F9840-A13D-4086-95C4-9576804F66B4}" type="presParOf" srcId="{81510A57-7F5B-4970-B445-9ED4FE86EA1E}" destId="{CE8856B2-A0B3-41D5-B131-8EBB6BA76086}" srcOrd="2" destOrd="0" presId="urn:microsoft.com/office/officeart/2008/layout/LinedList"/>
    <dgm:cxn modelId="{61415987-AD49-4BAE-8B8A-4E6756701A08}" type="presParOf" srcId="{CE8856B2-A0B3-41D5-B131-8EBB6BA76086}" destId="{A2025475-6505-4902-B7A2-ABA15EBCDD6F}" srcOrd="0" destOrd="0" presId="urn:microsoft.com/office/officeart/2008/layout/LinedList"/>
    <dgm:cxn modelId="{8F76A560-49E8-4A04-9BC1-D75FFC34D30B}" type="presParOf" srcId="{A2025475-6505-4902-B7A2-ABA15EBCDD6F}" destId="{AB4F24FE-7E54-4382-822C-4E61D1D05E29}" srcOrd="0" destOrd="0" presId="urn:microsoft.com/office/officeart/2008/layout/LinedList"/>
    <dgm:cxn modelId="{333D8DC4-D96A-4EA5-93D4-A34C8C1238FE}" type="presParOf" srcId="{A2025475-6505-4902-B7A2-ABA15EBCDD6F}" destId="{B0B28CBF-D728-4BF3-8C20-1E93ADC2C2C4}" srcOrd="1" destOrd="0" presId="urn:microsoft.com/office/officeart/2008/layout/LinedList"/>
    <dgm:cxn modelId="{B1626EDB-3955-4AEE-A6B5-51D7CC9F203D}" type="presParOf" srcId="{A2025475-6505-4902-B7A2-ABA15EBCDD6F}" destId="{51581A63-7FF2-4825-A5E7-384ABFEDDCC5}" srcOrd="2" destOrd="0" presId="urn:microsoft.com/office/officeart/2008/layout/LinedList"/>
    <dgm:cxn modelId="{01CB44CC-DE5C-46BE-BCEB-3559B0856A0D}" type="presParOf" srcId="{8190571E-7037-4081-87CC-FC2E7FDC061E}" destId="{1E1914F5-661E-445D-8E58-BFC2CE09ED4D}" srcOrd="20" destOrd="0" presId="urn:microsoft.com/office/officeart/2008/layout/LinedList"/>
    <dgm:cxn modelId="{C32D2659-E21D-4D19-BBA5-264D67A389A2}" type="presParOf" srcId="{8190571E-7037-4081-87CC-FC2E7FDC061E}" destId="{100B0F99-12B3-4788-B0B4-81AC08A81986}" srcOrd="21" destOrd="0" presId="urn:microsoft.com/office/officeart/2008/layout/LinedList"/>
    <dgm:cxn modelId="{D0FB4C86-3C96-4AFD-8D58-B5086BBD08DF}" type="presParOf" srcId="{8190571E-7037-4081-87CC-FC2E7FDC061E}" destId="{2CF1665C-6148-4570-ABB9-76E8B3204CEA}" srcOrd="22" destOrd="0" presId="urn:microsoft.com/office/officeart/2008/layout/LinedList"/>
    <dgm:cxn modelId="{FB205C45-0889-4F15-AEA6-1F136BDBB719}" type="presParOf" srcId="{2CF1665C-6148-4570-ABB9-76E8B3204CEA}" destId="{D97277C2-AFAF-4BD0-8534-3BA3044AE581}" srcOrd="0" destOrd="0" presId="urn:microsoft.com/office/officeart/2008/layout/LinedList"/>
    <dgm:cxn modelId="{934C13D8-F91D-46DF-9437-D38FA26D418E}" type="presParOf" srcId="{2CF1665C-6148-4570-ABB9-76E8B3204CEA}" destId="{374D6A72-3947-4D00-96AC-512A00ABB82B}" srcOrd="1" destOrd="0" presId="urn:microsoft.com/office/officeart/2008/layout/LinedList"/>
    <dgm:cxn modelId="{7048B124-B76C-46A6-930E-CD79FCFF0AA3}" type="presParOf" srcId="{2CF1665C-6148-4570-ABB9-76E8B3204CEA}" destId="{14808FE2-1268-4D98-AC96-EBF1F5BB5B24}" srcOrd="2" destOrd="0" presId="urn:microsoft.com/office/officeart/2008/layout/LinedList"/>
    <dgm:cxn modelId="{1FACE18E-4D9C-4D44-9DA3-29E304D3BDD6}" type="presParOf" srcId="{14808FE2-1268-4D98-AC96-EBF1F5BB5B24}" destId="{7B636C0D-7DCB-4AF8-A68F-7965A34A3A87}" srcOrd="0" destOrd="0" presId="urn:microsoft.com/office/officeart/2008/layout/LinedList"/>
    <dgm:cxn modelId="{B28B1809-3EE9-4A5B-87D6-F779C8191A08}" type="presParOf" srcId="{7B636C0D-7DCB-4AF8-A68F-7965A34A3A87}" destId="{69F4C7CD-8299-42D0-8F3E-E6EADBC4C910}" srcOrd="0" destOrd="0" presId="urn:microsoft.com/office/officeart/2008/layout/LinedList"/>
    <dgm:cxn modelId="{89E26EEA-BF3F-41B3-B2B1-1FC9EE7F771A}" type="presParOf" srcId="{7B636C0D-7DCB-4AF8-A68F-7965A34A3A87}" destId="{67DA113E-2FB6-4AEF-8745-340ACF174DCB}" srcOrd="1" destOrd="0" presId="urn:microsoft.com/office/officeart/2008/layout/LinedList"/>
    <dgm:cxn modelId="{80F0718E-591E-43F2-9D65-9741C44BCFA2}" type="presParOf" srcId="{7B636C0D-7DCB-4AF8-A68F-7965A34A3A87}" destId="{E57C65AA-9050-4732-9D95-5DB820CA7D62}" srcOrd="2" destOrd="0" presId="urn:microsoft.com/office/officeart/2008/layout/LinedList"/>
    <dgm:cxn modelId="{072A92CE-67ED-46F8-80FD-B2A57B93D437}" type="presParOf" srcId="{8190571E-7037-4081-87CC-FC2E7FDC061E}" destId="{E22C1DBF-E3C3-474F-AD8E-4FFBD8C15FE1}" srcOrd="23" destOrd="0" presId="urn:microsoft.com/office/officeart/2008/layout/LinedList"/>
    <dgm:cxn modelId="{6D71F6FA-540E-4313-AC24-A94670821A58}" type="presParOf" srcId="{8190571E-7037-4081-87CC-FC2E7FDC061E}" destId="{6705AF36-0B06-4180-8E95-4E0326B316ED}" srcOrd="24" destOrd="0" presId="urn:microsoft.com/office/officeart/2008/layout/LinedList"/>
    <dgm:cxn modelId="{CCEC083D-7F5E-493D-9020-5173A58A6ACE}" type="presParOf" srcId="{8190571E-7037-4081-87CC-FC2E7FDC061E}" destId="{0614FAC8-A650-4791-8E61-6B3A67845F42}" srcOrd="25" destOrd="0" presId="urn:microsoft.com/office/officeart/2008/layout/LinedList"/>
    <dgm:cxn modelId="{DB21D100-B2A6-49A3-942A-667429E8F56A}" type="presParOf" srcId="{0614FAC8-A650-4791-8E61-6B3A67845F42}" destId="{60D36AA5-F7E9-4FFF-9CBE-BE1F5654ACAB}" srcOrd="0" destOrd="0" presId="urn:microsoft.com/office/officeart/2008/layout/LinedList"/>
    <dgm:cxn modelId="{100C4D2B-2AB7-4174-8920-EF13B5490BAF}" type="presParOf" srcId="{0614FAC8-A650-4791-8E61-6B3A67845F42}" destId="{F525890F-EB6A-439F-93C6-D2C674E88944}" srcOrd="1" destOrd="0" presId="urn:microsoft.com/office/officeart/2008/layout/LinedList"/>
    <dgm:cxn modelId="{8FADAA64-3DDC-4FAD-8790-162D9060C8D0}" type="presParOf" srcId="{0614FAC8-A650-4791-8E61-6B3A67845F42}" destId="{8ADB6529-226D-41F4-8B8C-498C7B5D05F1}" srcOrd="2" destOrd="0" presId="urn:microsoft.com/office/officeart/2008/layout/LinedList"/>
    <dgm:cxn modelId="{43B26790-5174-45C6-8BEF-1FFD648C1CD0}" type="presParOf" srcId="{8ADB6529-226D-41F4-8B8C-498C7B5D05F1}" destId="{F3EAD1B6-8FFF-43B7-85C7-C3B90EA554A0}" srcOrd="0" destOrd="0" presId="urn:microsoft.com/office/officeart/2008/layout/LinedList"/>
    <dgm:cxn modelId="{773BBE35-604E-4832-8339-38B7CBDB6F7C}" type="presParOf" srcId="{F3EAD1B6-8FFF-43B7-85C7-C3B90EA554A0}" destId="{5EBC319D-70B4-4C21-A194-DC1B594F8E47}" srcOrd="0" destOrd="0" presId="urn:microsoft.com/office/officeart/2008/layout/LinedList"/>
    <dgm:cxn modelId="{43346D5A-7984-48A4-A330-932E12231279}" type="presParOf" srcId="{F3EAD1B6-8FFF-43B7-85C7-C3B90EA554A0}" destId="{462799D0-B34D-43D2-AA5E-972F8E8AA2C7}" srcOrd="1" destOrd="0" presId="urn:microsoft.com/office/officeart/2008/layout/LinedList"/>
    <dgm:cxn modelId="{959FE125-3EFA-4EE1-BED8-192060FBBB3E}" type="presParOf" srcId="{F3EAD1B6-8FFF-43B7-85C7-C3B90EA554A0}" destId="{70ECB9E2-B453-4441-B651-D375391A74B1}" srcOrd="2" destOrd="0" presId="urn:microsoft.com/office/officeart/2008/layout/LinedList"/>
    <dgm:cxn modelId="{C8BBA5CA-B004-40B0-ACF2-A3515AAF9892}" type="presParOf" srcId="{8190571E-7037-4081-87CC-FC2E7FDC061E}" destId="{41C83CB3-DEB8-437E-91DE-DF63BE27DC5D}" srcOrd="26" destOrd="0" presId="urn:microsoft.com/office/officeart/2008/layout/LinedList"/>
    <dgm:cxn modelId="{473E2DFC-0A9F-4CB1-94FC-491E0127153E}" type="presParOf" srcId="{8190571E-7037-4081-87CC-FC2E7FDC061E}" destId="{80B2319D-A2DC-44E1-AA74-80E17D28E9D6}" srcOrd="27" destOrd="0" presId="urn:microsoft.com/office/officeart/2008/layout/LinedList"/>
    <dgm:cxn modelId="{D6781576-3483-4BE9-8922-A2BBCD9CF0E5}" type="presParOf" srcId="{8190571E-7037-4081-87CC-FC2E7FDC061E}" destId="{FAD49460-4A6E-4806-8741-1CCA2FE092F2}" srcOrd="28" destOrd="0" presId="urn:microsoft.com/office/officeart/2008/layout/LinedList"/>
    <dgm:cxn modelId="{86E0C150-7E16-49CD-AF8A-57D12DFC203A}" type="presParOf" srcId="{FAD49460-4A6E-4806-8741-1CCA2FE092F2}" destId="{1A6F1C39-6CE5-4D77-A5AF-E2DDA19349DB}" srcOrd="0" destOrd="0" presId="urn:microsoft.com/office/officeart/2008/layout/LinedList"/>
    <dgm:cxn modelId="{2340246D-F6C3-42E9-B5C8-CDBBADCEC24C}" type="presParOf" srcId="{FAD49460-4A6E-4806-8741-1CCA2FE092F2}" destId="{DCBA1321-4166-4FDF-85E0-A4557647107C}" srcOrd="1" destOrd="0" presId="urn:microsoft.com/office/officeart/2008/layout/LinedList"/>
    <dgm:cxn modelId="{B37C9135-7639-4AC8-8339-43D6F3164677}" type="presParOf" srcId="{FAD49460-4A6E-4806-8741-1CCA2FE092F2}" destId="{08F2F743-10FA-41DA-8350-FBA01431CDF7}" srcOrd="2" destOrd="0" presId="urn:microsoft.com/office/officeart/2008/layout/LinedList"/>
    <dgm:cxn modelId="{F80A3845-C149-4A4B-B56B-12C7306D0B7A}" type="presParOf" srcId="{08F2F743-10FA-41DA-8350-FBA01431CDF7}" destId="{B3211AD3-E287-4248-B2EB-39BF56228850}" srcOrd="0" destOrd="0" presId="urn:microsoft.com/office/officeart/2008/layout/LinedList"/>
    <dgm:cxn modelId="{108CBA98-1AED-4871-BBE3-31951637BC5F}" type="presParOf" srcId="{B3211AD3-E287-4248-B2EB-39BF56228850}" destId="{96BC1EBD-BF77-4AB6-949C-45A569E0EA62}" srcOrd="0" destOrd="0" presId="urn:microsoft.com/office/officeart/2008/layout/LinedList"/>
    <dgm:cxn modelId="{5C2AFA81-88B2-4841-A6A7-31F765E13DCD}" type="presParOf" srcId="{B3211AD3-E287-4248-B2EB-39BF56228850}" destId="{BCEE2737-002D-408F-9B74-889E2EE9E74A}" srcOrd="1" destOrd="0" presId="urn:microsoft.com/office/officeart/2008/layout/LinedList"/>
    <dgm:cxn modelId="{F757F5C7-D9AB-434B-BC4F-5CF8007E000D}" type="presParOf" srcId="{B3211AD3-E287-4248-B2EB-39BF56228850}" destId="{43B49599-2BDE-4041-BECA-8FD481FE0FF4}" srcOrd="2" destOrd="0" presId="urn:microsoft.com/office/officeart/2008/layout/LinedList"/>
    <dgm:cxn modelId="{12C309C3-56C5-47E8-84B9-D9BB68263FF3}" type="presParOf" srcId="{8190571E-7037-4081-87CC-FC2E7FDC061E}" destId="{50BFCA13-9573-4F0B-A7BE-DCC29A72E119}" srcOrd="29" destOrd="0" presId="urn:microsoft.com/office/officeart/2008/layout/LinedList"/>
    <dgm:cxn modelId="{1A58A296-BDCF-4E4C-B309-841F38771649}" type="presParOf" srcId="{8190571E-7037-4081-87CC-FC2E7FDC061E}" destId="{2B83355D-4E3F-4269-915C-30E8FAB6B044}" srcOrd="30" destOrd="0" presId="urn:microsoft.com/office/officeart/2008/layout/LinedList"/>
    <dgm:cxn modelId="{923EE73B-0B9B-45C0-9984-16B1FFABC22E}" type="presParOf" srcId="{8190571E-7037-4081-87CC-FC2E7FDC061E}" destId="{2A467DE1-5523-4BEF-AAF4-E2DAAF58EA9A}" srcOrd="31" destOrd="0" presId="urn:microsoft.com/office/officeart/2008/layout/LinedList"/>
    <dgm:cxn modelId="{3B8B4577-3F02-4671-8B0E-1560A64F4671}" type="presParOf" srcId="{2A467DE1-5523-4BEF-AAF4-E2DAAF58EA9A}" destId="{BDA0C934-1A3F-4B47-90E7-02441D6852EF}" srcOrd="0" destOrd="0" presId="urn:microsoft.com/office/officeart/2008/layout/LinedList"/>
    <dgm:cxn modelId="{552C607C-5C71-4866-BB46-E8FD5FB5717E}" type="presParOf" srcId="{2A467DE1-5523-4BEF-AAF4-E2DAAF58EA9A}" destId="{AD5AC08B-640B-4BF3-9632-89D5B8F40CC0}" srcOrd="1" destOrd="0" presId="urn:microsoft.com/office/officeart/2008/layout/LinedList"/>
    <dgm:cxn modelId="{46E29DDC-9245-4266-82B0-B17F83025D02}" type="presParOf" srcId="{2A467DE1-5523-4BEF-AAF4-E2DAAF58EA9A}" destId="{DF64F0F7-8709-4691-AADC-AFD248786267}" srcOrd="2" destOrd="0" presId="urn:microsoft.com/office/officeart/2008/layout/LinedList"/>
    <dgm:cxn modelId="{CF344783-6EF5-4897-9822-69EE7A0A85CA}" type="presParOf" srcId="{DF64F0F7-8709-4691-AADC-AFD248786267}" destId="{CF99770D-8C18-4CD2-8EEA-6B451E4078B0}" srcOrd="0" destOrd="0" presId="urn:microsoft.com/office/officeart/2008/layout/LinedList"/>
    <dgm:cxn modelId="{AF5075B8-BED3-44B7-BE54-E39623709B9B}" type="presParOf" srcId="{CF99770D-8C18-4CD2-8EEA-6B451E4078B0}" destId="{4F500191-86B1-42E7-B90C-3C4EB6C8A4A8}" srcOrd="0" destOrd="0" presId="urn:microsoft.com/office/officeart/2008/layout/LinedList"/>
    <dgm:cxn modelId="{12B2523D-3E2E-449A-B3BF-74210728734E}" type="presParOf" srcId="{CF99770D-8C18-4CD2-8EEA-6B451E4078B0}" destId="{79F03C78-9304-49B8-A52D-E06506C87DAE}" srcOrd="1" destOrd="0" presId="urn:microsoft.com/office/officeart/2008/layout/LinedList"/>
    <dgm:cxn modelId="{11B217F4-2EA0-4D41-95D9-B5A452284442}" type="presParOf" srcId="{CF99770D-8C18-4CD2-8EEA-6B451E4078B0}" destId="{3CE92AD0-C2B8-4EF2-88D5-D52165EC8B9F}" srcOrd="2" destOrd="0" presId="urn:microsoft.com/office/officeart/2008/layout/LinedList"/>
    <dgm:cxn modelId="{757244DE-3D62-4472-95CE-89263F0EDA6A}" type="presParOf" srcId="{8190571E-7037-4081-87CC-FC2E7FDC061E}" destId="{5ADC530F-8DF8-4F12-98F0-054C354EA3B3}" srcOrd="32" destOrd="0" presId="urn:microsoft.com/office/officeart/2008/layout/LinedList"/>
    <dgm:cxn modelId="{D2631CA4-7D5D-4187-9666-A63E3500F513}" type="presParOf" srcId="{8190571E-7037-4081-87CC-FC2E7FDC061E}" destId="{15E8B04D-7988-4DD4-BA4C-AE2D536F98C1}" srcOrd="33" destOrd="0" presId="urn:microsoft.com/office/officeart/2008/layout/LinedList"/>
    <dgm:cxn modelId="{3B7A1B1A-B097-4BFD-976C-01A269E1E6B0}" type="presParOf" srcId="{8190571E-7037-4081-87CC-FC2E7FDC061E}" destId="{06974225-66EF-458A-B018-1A306E4F9725}" srcOrd="34" destOrd="0" presId="urn:microsoft.com/office/officeart/2008/layout/LinedList"/>
    <dgm:cxn modelId="{8D385437-5C8B-4834-9C6A-DBA42E7D717B}" type="presParOf" srcId="{06974225-66EF-458A-B018-1A306E4F9725}" destId="{5F90ACD2-A3DF-45FF-AD2F-03FF83117CF2}" srcOrd="0" destOrd="0" presId="urn:microsoft.com/office/officeart/2008/layout/LinedList"/>
    <dgm:cxn modelId="{1EDA4292-6508-4EDE-BFBC-ACEEF1BB4252}" type="presParOf" srcId="{06974225-66EF-458A-B018-1A306E4F9725}" destId="{E211ECC8-5850-41F3-AB5C-76D989040FF4}" srcOrd="1" destOrd="0" presId="urn:microsoft.com/office/officeart/2008/layout/LinedList"/>
    <dgm:cxn modelId="{FFBD9A0F-42A5-4D19-A559-D878178BED07}" type="presParOf" srcId="{06974225-66EF-458A-B018-1A306E4F9725}" destId="{45B5638A-18C8-4D7B-9BC5-18A516564B5A}" srcOrd="2" destOrd="0" presId="urn:microsoft.com/office/officeart/2008/layout/LinedList"/>
    <dgm:cxn modelId="{9961F03A-2EFE-403C-A4C8-3047F4D9E1BE}" type="presParOf" srcId="{45B5638A-18C8-4D7B-9BC5-18A516564B5A}" destId="{EC61AEAC-9127-409D-A573-885B85680BD4}" srcOrd="0" destOrd="0" presId="urn:microsoft.com/office/officeart/2008/layout/LinedList"/>
    <dgm:cxn modelId="{EA14E64E-110D-4CB2-9FAC-44C54C9BA886}" type="presParOf" srcId="{EC61AEAC-9127-409D-A573-885B85680BD4}" destId="{2284652C-EBD9-44A8-8910-A96FF332341E}" srcOrd="0" destOrd="0" presId="urn:microsoft.com/office/officeart/2008/layout/LinedList"/>
    <dgm:cxn modelId="{4352A393-924B-45CD-92C7-5CB1DA7A4FE9}" type="presParOf" srcId="{EC61AEAC-9127-409D-A573-885B85680BD4}" destId="{578D3DF1-1129-41F8-8F9C-0D1CC87C745D}" srcOrd="1" destOrd="0" presId="urn:microsoft.com/office/officeart/2008/layout/LinedList"/>
    <dgm:cxn modelId="{477E8C1C-8D53-40BA-9EBC-9C4231391CEE}" type="presParOf" srcId="{EC61AEAC-9127-409D-A573-885B85680BD4}" destId="{4EC4C1F3-29D3-43F9-9381-EF67000FCF3A}" srcOrd="2" destOrd="0" presId="urn:microsoft.com/office/officeart/2008/layout/LinedList"/>
    <dgm:cxn modelId="{0DEAC2E6-6B69-47C0-93D9-A6899A84A047}" type="presParOf" srcId="{8190571E-7037-4081-87CC-FC2E7FDC061E}" destId="{C15E3481-0C8B-431D-B0A4-3625A8C8A3D4}" srcOrd="35" destOrd="0" presId="urn:microsoft.com/office/officeart/2008/layout/LinedList"/>
    <dgm:cxn modelId="{CB9725AE-9CCE-4D9E-8E52-B005A34A6DF1}" type="presParOf" srcId="{8190571E-7037-4081-87CC-FC2E7FDC061E}" destId="{1DDFDA83-51F2-4C65-8AB9-DB3B31E31291}" srcOrd="36"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DBF75-F2A1-4FB6-9E8F-65A648D27EA3}">
      <dsp:nvSpPr>
        <dsp:cNvPr id="0" name=""/>
        <dsp:cNvSpPr/>
      </dsp:nvSpPr>
      <dsp:spPr>
        <a:xfrm>
          <a:off x="0" y="0"/>
          <a:ext cx="507151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36D92B-BB4C-48EF-8A22-53A7FA49DB1D}">
      <dsp:nvSpPr>
        <dsp:cNvPr id="0" name=""/>
        <dsp:cNvSpPr/>
      </dsp:nvSpPr>
      <dsp:spPr>
        <a:xfrm>
          <a:off x="0" y="0"/>
          <a:ext cx="1014303" cy="5462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b="1" kern="1200" dirty="0" smtClean="0">
              <a:solidFill>
                <a:srgbClr val="FF0000"/>
              </a:solidFill>
            </a:rPr>
            <a:t>12 factors </a:t>
          </a:r>
          <a:r>
            <a:rPr lang="en-US" sz="1300" kern="1200" dirty="0" smtClean="0"/>
            <a:t>(solid principle for </a:t>
          </a:r>
          <a:r>
            <a:rPr lang="en-US" sz="1300" kern="1200" dirty="0" smtClean="0"/>
            <a:t>Cloud Native </a:t>
          </a:r>
          <a:r>
            <a:rPr lang="en-US" sz="1300" kern="1200" dirty="0" smtClean="0"/>
            <a:t>Software Architecture)</a:t>
          </a:r>
          <a:endParaRPr lang="en-US" sz="1300" kern="1200" dirty="0"/>
        </a:p>
      </dsp:txBody>
      <dsp:txXfrm>
        <a:off x="0" y="0"/>
        <a:ext cx="1014303" cy="5462432"/>
      </dsp:txXfrm>
    </dsp:sp>
    <dsp:sp modelId="{2F336A2D-DE30-49D8-8121-B788C1547A10}">
      <dsp:nvSpPr>
        <dsp:cNvPr id="0" name=""/>
        <dsp:cNvSpPr/>
      </dsp:nvSpPr>
      <dsp:spPr>
        <a:xfrm>
          <a:off x="1090376" y="21571"/>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i="0" kern="1200" dirty="0" smtClean="0">
              <a:hlinkClick xmlns:r="http://schemas.openxmlformats.org/officeDocument/2006/relationships" r:id="rId1"/>
            </a:rPr>
            <a:t>Codebase</a:t>
          </a:r>
          <a:endParaRPr lang="en-US" sz="1800" kern="1200" dirty="0"/>
        </a:p>
      </dsp:txBody>
      <dsp:txXfrm>
        <a:off x="1090376" y="21571"/>
        <a:ext cx="1952534" cy="431420"/>
      </dsp:txXfrm>
    </dsp:sp>
    <dsp:sp modelId="{1FC361A9-58F8-4982-BAB6-1FE835B7E412}">
      <dsp:nvSpPr>
        <dsp:cNvPr id="0" name=""/>
        <dsp:cNvSpPr/>
      </dsp:nvSpPr>
      <dsp:spPr>
        <a:xfrm>
          <a:off x="3118983" y="21571"/>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b="0" i="0" kern="1200" dirty="0" smtClean="0"/>
            <a:t>One codebase tracked in revision control, many deploys</a:t>
          </a:r>
          <a:endParaRPr lang="en-US" sz="1100" kern="1200" dirty="0"/>
        </a:p>
      </dsp:txBody>
      <dsp:txXfrm>
        <a:off x="3118983" y="21571"/>
        <a:ext cx="1952534" cy="431420"/>
      </dsp:txXfrm>
    </dsp:sp>
    <dsp:sp modelId="{B230D8EA-2706-4AA5-9702-3C38714A1AB1}">
      <dsp:nvSpPr>
        <dsp:cNvPr id="0" name=""/>
        <dsp:cNvSpPr/>
      </dsp:nvSpPr>
      <dsp:spPr>
        <a:xfrm>
          <a:off x="1014303" y="452991"/>
          <a:ext cx="405721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740E21-C432-4BC7-82AC-689ED8F162C5}">
      <dsp:nvSpPr>
        <dsp:cNvPr id="0" name=""/>
        <dsp:cNvSpPr/>
      </dsp:nvSpPr>
      <dsp:spPr>
        <a:xfrm>
          <a:off x="1090376" y="474562"/>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i="0" kern="1200" dirty="0" smtClean="0">
              <a:hlinkClick xmlns:r="http://schemas.openxmlformats.org/officeDocument/2006/relationships" r:id="rId2"/>
            </a:rPr>
            <a:t>Dependencies</a:t>
          </a:r>
          <a:endParaRPr lang="en-US" sz="1800" kern="1200" dirty="0"/>
        </a:p>
      </dsp:txBody>
      <dsp:txXfrm>
        <a:off x="1090376" y="474562"/>
        <a:ext cx="1952534" cy="431420"/>
      </dsp:txXfrm>
    </dsp:sp>
    <dsp:sp modelId="{67B78FED-8CD0-490A-9E96-FB592E6E71E0}">
      <dsp:nvSpPr>
        <dsp:cNvPr id="0" name=""/>
        <dsp:cNvSpPr/>
      </dsp:nvSpPr>
      <dsp:spPr>
        <a:xfrm>
          <a:off x="3118983" y="474562"/>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b="0" i="0" kern="1200" dirty="0" smtClean="0"/>
            <a:t>Explicitly declare and isolate dependencies</a:t>
          </a:r>
          <a:endParaRPr lang="en-US" sz="1100" kern="1200" dirty="0"/>
        </a:p>
      </dsp:txBody>
      <dsp:txXfrm>
        <a:off x="3118983" y="474562"/>
        <a:ext cx="1952534" cy="431420"/>
      </dsp:txXfrm>
    </dsp:sp>
    <dsp:sp modelId="{9ACDD2A3-C9B0-4A0B-A91E-2A11D7DFE815}">
      <dsp:nvSpPr>
        <dsp:cNvPr id="0" name=""/>
        <dsp:cNvSpPr/>
      </dsp:nvSpPr>
      <dsp:spPr>
        <a:xfrm>
          <a:off x="1014303" y="905982"/>
          <a:ext cx="405721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4CEB96-C9FE-444A-9D3F-1D9252E9C344}">
      <dsp:nvSpPr>
        <dsp:cNvPr id="0" name=""/>
        <dsp:cNvSpPr/>
      </dsp:nvSpPr>
      <dsp:spPr>
        <a:xfrm>
          <a:off x="1090376" y="927553"/>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i="0" kern="1200" dirty="0" smtClean="0">
              <a:hlinkClick xmlns:r="http://schemas.openxmlformats.org/officeDocument/2006/relationships" r:id="rId3"/>
            </a:rPr>
            <a:t>Config</a:t>
          </a:r>
          <a:endParaRPr lang="en-US" sz="1800" kern="1200" dirty="0"/>
        </a:p>
      </dsp:txBody>
      <dsp:txXfrm>
        <a:off x="1090376" y="927553"/>
        <a:ext cx="1952534" cy="431420"/>
      </dsp:txXfrm>
    </dsp:sp>
    <dsp:sp modelId="{8694DF0D-3EF0-475C-AB00-63714E3C043B}">
      <dsp:nvSpPr>
        <dsp:cNvPr id="0" name=""/>
        <dsp:cNvSpPr/>
      </dsp:nvSpPr>
      <dsp:spPr>
        <a:xfrm>
          <a:off x="3118983" y="927553"/>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b="0" i="0" kern="1200" dirty="0" smtClean="0"/>
            <a:t>Store configuration in the environment</a:t>
          </a:r>
          <a:endParaRPr lang="en-US" sz="1100" kern="1200" dirty="0"/>
        </a:p>
      </dsp:txBody>
      <dsp:txXfrm>
        <a:off x="3118983" y="927553"/>
        <a:ext cx="1952534" cy="431420"/>
      </dsp:txXfrm>
    </dsp:sp>
    <dsp:sp modelId="{55B551C1-3956-4FB5-9FC0-72F039EDE315}">
      <dsp:nvSpPr>
        <dsp:cNvPr id="0" name=""/>
        <dsp:cNvSpPr/>
      </dsp:nvSpPr>
      <dsp:spPr>
        <a:xfrm>
          <a:off x="1014303" y="1358973"/>
          <a:ext cx="405721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1B3B31-C3A2-44CE-B07C-40E3BABFF200}">
      <dsp:nvSpPr>
        <dsp:cNvPr id="0" name=""/>
        <dsp:cNvSpPr/>
      </dsp:nvSpPr>
      <dsp:spPr>
        <a:xfrm>
          <a:off x="1090376" y="1380544"/>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i="0" kern="1200" dirty="0" smtClean="0">
              <a:hlinkClick xmlns:r="http://schemas.openxmlformats.org/officeDocument/2006/relationships" r:id="rId4"/>
            </a:rPr>
            <a:t>Backing Services</a:t>
          </a:r>
          <a:endParaRPr lang="en-US" sz="1800" kern="1200" dirty="0"/>
        </a:p>
      </dsp:txBody>
      <dsp:txXfrm>
        <a:off x="1090376" y="1380544"/>
        <a:ext cx="1952534" cy="431420"/>
      </dsp:txXfrm>
    </dsp:sp>
    <dsp:sp modelId="{FC3C7886-424D-4780-90D1-D7C51C4E6030}">
      <dsp:nvSpPr>
        <dsp:cNvPr id="0" name=""/>
        <dsp:cNvSpPr/>
      </dsp:nvSpPr>
      <dsp:spPr>
        <a:xfrm>
          <a:off x="3118983" y="1380544"/>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b="0" i="0" kern="1200" dirty="0" smtClean="0"/>
            <a:t>Treat backing services as attached resources</a:t>
          </a:r>
          <a:endParaRPr lang="en-US" sz="1100" kern="1200" dirty="0"/>
        </a:p>
      </dsp:txBody>
      <dsp:txXfrm>
        <a:off x="3118983" y="1380544"/>
        <a:ext cx="1952534" cy="431420"/>
      </dsp:txXfrm>
    </dsp:sp>
    <dsp:sp modelId="{D8692E62-CB46-4B7F-AD83-10E3647E9B61}">
      <dsp:nvSpPr>
        <dsp:cNvPr id="0" name=""/>
        <dsp:cNvSpPr/>
      </dsp:nvSpPr>
      <dsp:spPr>
        <a:xfrm>
          <a:off x="1014303" y="1811964"/>
          <a:ext cx="405721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A702C1-D77D-4064-982B-EBFB84B5B7C0}">
      <dsp:nvSpPr>
        <dsp:cNvPr id="0" name=""/>
        <dsp:cNvSpPr/>
      </dsp:nvSpPr>
      <dsp:spPr>
        <a:xfrm>
          <a:off x="1090376" y="1833535"/>
          <a:ext cx="1952534" cy="431420"/>
        </a:xfrm>
        <a:prstGeom prst="rect">
          <a:avLst/>
        </a:prstGeom>
        <a:noFill/>
        <a:ln w="3175">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i="0" kern="1200" dirty="0" smtClean="0">
              <a:hlinkClick xmlns:r="http://schemas.openxmlformats.org/officeDocument/2006/relationships" r:id="rId5"/>
            </a:rPr>
            <a:t>Build, release, run</a:t>
          </a:r>
          <a:endParaRPr lang="en-US" sz="1800" kern="1200" dirty="0"/>
        </a:p>
      </dsp:txBody>
      <dsp:txXfrm>
        <a:off x="1090376" y="1833535"/>
        <a:ext cx="1952534" cy="431420"/>
      </dsp:txXfrm>
    </dsp:sp>
    <dsp:sp modelId="{70263E1B-D2DF-437E-B39F-9DFBC26EFB1B}">
      <dsp:nvSpPr>
        <dsp:cNvPr id="0" name=""/>
        <dsp:cNvSpPr/>
      </dsp:nvSpPr>
      <dsp:spPr>
        <a:xfrm>
          <a:off x="3118983" y="1833535"/>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b="0" i="0" kern="1200" dirty="0" smtClean="0"/>
            <a:t>Strictly separate build and run stages</a:t>
          </a:r>
          <a:endParaRPr lang="en-US" sz="1100" kern="1200" dirty="0"/>
        </a:p>
      </dsp:txBody>
      <dsp:txXfrm>
        <a:off x="3118983" y="1833535"/>
        <a:ext cx="1952534" cy="431420"/>
      </dsp:txXfrm>
    </dsp:sp>
    <dsp:sp modelId="{C339D601-8677-4ECF-9C84-B61B52FF6FF9}">
      <dsp:nvSpPr>
        <dsp:cNvPr id="0" name=""/>
        <dsp:cNvSpPr/>
      </dsp:nvSpPr>
      <dsp:spPr>
        <a:xfrm>
          <a:off x="1014303" y="2264955"/>
          <a:ext cx="405721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D6E482-38EE-4FFA-8363-F2AF0054A239}">
      <dsp:nvSpPr>
        <dsp:cNvPr id="0" name=""/>
        <dsp:cNvSpPr/>
      </dsp:nvSpPr>
      <dsp:spPr>
        <a:xfrm>
          <a:off x="1090376" y="2286526"/>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i="0" kern="1200" dirty="0" smtClean="0">
              <a:hlinkClick xmlns:r="http://schemas.openxmlformats.org/officeDocument/2006/relationships" r:id="rId6"/>
            </a:rPr>
            <a:t>Processes</a:t>
          </a:r>
          <a:endParaRPr lang="en-US" sz="1800" kern="1200" dirty="0"/>
        </a:p>
      </dsp:txBody>
      <dsp:txXfrm>
        <a:off x="1090376" y="2286526"/>
        <a:ext cx="1952534" cy="431420"/>
      </dsp:txXfrm>
    </dsp:sp>
    <dsp:sp modelId="{3F09B7CC-7A7B-4176-9759-6D9BB1E24E9A}">
      <dsp:nvSpPr>
        <dsp:cNvPr id="0" name=""/>
        <dsp:cNvSpPr/>
      </dsp:nvSpPr>
      <dsp:spPr>
        <a:xfrm>
          <a:off x="3118983" y="2286526"/>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b="0" i="0" kern="1200" dirty="0" smtClean="0"/>
            <a:t>Execute the app as one or more stateless processes</a:t>
          </a:r>
          <a:endParaRPr lang="en-US" sz="1100" kern="1200" dirty="0"/>
        </a:p>
      </dsp:txBody>
      <dsp:txXfrm>
        <a:off x="3118983" y="2286526"/>
        <a:ext cx="1952534" cy="431420"/>
      </dsp:txXfrm>
    </dsp:sp>
    <dsp:sp modelId="{45806D57-4082-43D3-B0C8-F88B3D2B746A}">
      <dsp:nvSpPr>
        <dsp:cNvPr id="0" name=""/>
        <dsp:cNvSpPr/>
      </dsp:nvSpPr>
      <dsp:spPr>
        <a:xfrm>
          <a:off x="1014303" y="2717946"/>
          <a:ext cx="405721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4E65C4-97AE-4D3B-B2F0-D018B046F286}">
      <dsp:nvSpPr>
        <dsp:cNvPr id="0" name=""/>
        <dsp:cNvSpPr/>
      </dsp:nvSpPr>
      <dsp:spPr>
        <a:xfrm>
          <a:off x="1090376" y="2739517"/>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i="0" kern="1200" dirty="0" smtClean="0">
              <a:hlinkClick xmlns:r="http://schemas.openxmlformats.org/officeDocument/2006/relationships" r:id="rId7"/>
            </a:rPr>
            <a:t>Port binding</a:t>
          </a:r>
          <a:endParaRPr lang="en-US" sz="1800" kern="1200" dirty="0"/>
        </a:p>
      </dsp:txBody>
      <dsp:txXfrm>
        <a:off x="1090376" y="2739517"/>
        <a:ext cx="1952534" cy="431420"/>
      </dsp:txXfrm>
    </dsp:sp>
    <dsp:sp modelId="{B0B28CBF-D728-4BF3-8C20-1E93ADC2C2C4}">
      <dsp:nvSpPr>
        <dsp:cNvPr id="0" name=""/>
        <dsp:cNvSpPr/>
      </dsp:nvSpPr>
      <dsp:spPr>
        <a:xfrm>
          <a:off x="3118983" y="2739517"/>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fr-FR" sz="1100" b="0" i="0" kern="1200" dirty="0" smtClean="0"/>
            <a:t>Export services via port binding</a:t>
          </a:r>
          <a:endParaRPr lang="en-US" sz="1100" kern="1200" dirty="0"/>
        </a:p>
      </dsp:txBody>
      <dsp:txXfrm>
        <a:off x="3118983" y="2739517"/>
        <a:ext cx="1952534" cy="431420"/>
      </dsp:txXfrm>
    </dsp:sp>
    <dsp:sp modelId="{1E1914F5-661E-445D-8E58-BFC2CE09ED4D}">
      <dsp:nvSpPr>
        <dsp:cNvPr id="0" name=""/>
        <dsp:cNvSpPr/>
      </dsp:nvSpPr>
      <dsp:spPr>
        <a:xfrm>
          <a:off x="1014303" y="3170937"/>
          <a:ext cx="405721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4D6A72-3947-4D00-96AC-512A00ABB82B}">
      <dsp:nvSpPr>
        <dsp:cNvPr id="0" name=""/>
        <dsp:cNvSpPr/>
      </dsp:nvSpPr>
      <dsp:spPr>
        <a:xfrm>
          <a:off x="1090376" y="3192508"/>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i="0" kern="1200" dirty="0" smtClean="0">
              <a:hlinkClick xmlns:r="http://schemas.openxmlformats.org/officeDocument/2006/relationships" r:id="rId8"/>
            </a:rPr>
            <a:t>Concurrency</a:t>
          </a:r>
          <a:endParaRPr lang="en-US" sz="1800" kern="1200" dirty="0"/>
        </a:p>
      </dsp:txBody>
      <dsp:txXfrm>
        <a:off x="1090376" y="3192508"/>
        <a:ext cx="1952534" cy="431420"/>
      </dsp:txXfrm>
    </dsp:sp>
    <dsp:sp modelId="{67DA113E-2FB6-4AEF-8745-340ACF174DCB}">
      <dsp:nvSpPr>
        <dsp:cNvPr id="0" name=""/>
        <dsp:cNvSpPr/>
      </dsp:nvSpPr>
      <dsp:spPr>
        <a:xfrm>
          <a:off x="3118983" y="3192508"/>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b="0" i="0" kern="1200" dirty="0" smtClean="0"/>
            <a:t>Scale out via the process model</a:t>
          </a:r>
          <a:endParaRPr lang="en-US" sz="1100" kern="1200" dirty="0"/>
        </a:p>
      </dsp:txBody>
      <dsp:txXfrm>
        <a:off x="3118983" y="3192508"/>
        <a:ext cx="1952534" cy="431420"/>
      </dsp:txXfrm>
    </dsp:sp>
    <dsp:sp modelId="{E22C1DBF-E3C3-474F-AD8E-4FFBD8C15FE1}">
      <dsp:nvSpPr>
        <dsp:cNvPr id="0" name=""/>
        <dsp:cNvSpPr/>
      </dsp:nvSpPr>
      <dsp:spPr>
        <a:xfrm>
          <a:off x="1014303" y="3623928"/>
          <a:ext cx="4057214" cy="0"/>
        </a:xfrm>
        <a:prstGeom prst="line">
          <a:avLst/>
        </a:prstGeom>
        <a:solidFill>
          <a:schemeClr val="accent1">
            <a:hueOff val="0"/>
            <a:satOff val="0"/>
            <a:lumOff val="0"/>
            <a:alphaOff val="0"/>
          </a:schemeClr>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sp>
    <dsp:sp modelId="{F525890F-EB6A-439F-93C6-D2C674E88944}">
      <dsp:nvSpPr>
        <dsp:cNvPr id="0" name=""/>
        <dsp:cNvSpPr/>
      </dsp:nvSpPr>
      <dsp:spPr>
        <a:xfrm>
          <a:off x="1090376" y="3645499"/>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i="0" kern="1200" dirty="0" smtClean="0">
              <a:hlinkClick xmlns:r="http://schemas.openxmlformats.org/officeDocument/2006/relationships" r:id="rId9"/>
            </a:rPr>
            <a:t>Disposability</a:t>
          </a:r>
          <a:endParaRPr lang="en-US" sz="1800" kern="1200" dirty="0"/>
        </a:p>
      </dsp:txBody>
      <dsp:txXfrm>
        <a:off x="1090376" y="3645499"/>
        <a:ext cx="1952534" cy="431420"/>
      </dsp:txXfrm>
    </dsp:sp>
    <dsp:sp modelId="{462799D0-B34D-43D2-AA5E-972F8E8AA2C7}">
      <dsp:nvSpPr>
        <dsp:cNvPr id="0" name=""/>
        <dsp:cNvSpPr/>
      </dsp:nvSpPr>
      <dsp:spPr>
        <a:xfrm>
          <a:off x="3118983" y="3645499"/>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b="0" i="0" kern="1200" dirty="0" smtClean="0"/>
            <a:t>Maximize robustness with fast startup and graceful shutdown</a:t>
          </a:r>
          <a:endParaRPr lang="en-US" sz="1100" kern="1200" dirty="0"/>
        </a:p>
      </dsp:txBody>
      <dsp:txXfrm>
        <a:off x="3118983" y="3645499"/>
        <a:ext cx="1952534" cy="431420"/>
      </dsp:txXfrm>
    </dsp:sp>
    <dsp:sp modelId="{41C83CB3-DEB8-437E-91DE-DF63BE27DC5D}">
      <dsp:nvSpPr>
        <dsp:cNvPr id="0" name=""/>
        <dsp:cNvSpPr/>
      </dsp:nvSpPr>
      <dsp:spPr>
        <a:xfrm>
          <a:off x="1014303" y="4076919"/>
          <a:ext cx="405721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BA1321-4166-4FDF-85E0-A4557647107C}">
      <dsp:nvSpPr>
        <dsp:cNvPr id="0" name=""/>
        <dsp:cNvSpPr/>
      </dsp:nvSpPr>
      <dsp:spPr>
        <a:xfrm>
          <a:off x="1090376" y="4098491"/>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i="0" kern="1200" dirty="0" smtClean="0">
              <a:hlinkClick xmlns:r="http://schemas.openxmlformats.org/officeDocument/2006/relationships" r:id="rId10"/>
            </a:rPr>
            <a:t>Dev/prod parity</a:t>
          </a:r>
          <a:endParaRPr lang="en-US" sz="1800" kern="1200" dirty="0"/>
        </a:p>
      </dsp:txBody>
      <dsp:txXfrm>
        <a:off x="1090376" y="4098491"/>
        <a:ext cx="1952534" cy="431420"/>
      </dsp:txXfrm>
    </dsp:sp>
    <dsp:sp modelId="{BCEE2737-002D-408F-9B74-889E2EE9E74A}">
      <dsp:nvSpPr>
        <dsp:cNvPr id="0" name=""/>
        <dsp:cNvSpPr/>
      </dsp:nvSpPr>
      <dsp:spPr>
        <a:xfrm>
          <a:off x="3118983" y="4098491"/>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b="0" i="0" kern="1200" dirty="0" smtClean="0"/>
            <a:t>Keep development, staging, and production as similar as possible</a:t>
          </a:r>
          <a:endParaRPr lang="en-US" sz="1100" kern="1200" dirty="0"/>
        </a:p>
      </dsp:txBody>
      <dsp:txXfrm>
        <a:off x="3118983" y="4098491"/>
        <a:ext cx="1952534" cy="431420"/>
      </dsp:txXfrm>
    </dsp:sp>
    <dsp:sp modelId="{50BFCA13-9573-4F0B-A7BE-DCC29A72E119}">
      <dsp:nvSpPr>
        <dsp:cNvPr id="0" name=""/>
        <dsp:cNvSpPr/>
      </dsp:nvSpPr>
      <dsp:spPr>
        <a:xfrm>
          <a:off x="1014303" y="4529911"/>
          <a:ext cx="405721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5AC08B-640B-4BF3-9632-89D5B8F40CC0}">
      <dsp:nvSpPr>
        <dsp:cNvPr id="0" name=""/>
        <dsp:cNvSpPr/>
      </dsp:nvSpPr>
      <dsp:spPr>
        <a:xfrm>
          <a:off x="1090376" y="4551482"/>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i="0" kern="1200" dirty="0" smtClean="0">
              <a:hlinkClick xmlns:r="http://schemas.openxmlformats.org/officeDocument/2006/relationships" r:id="rId11"/>
            </a:rPr>
            <a:t>Logs</a:t>
          </a:r>
          <a:endParaRPr lang="en-US" sz="1800" kern="1200" dirty="0"/>
        </a:p>
      </dsp:txBody>
      <dsp:txXfrm>
        <a:off x="1090376" y="4551482"/>
        <a:ext cx="1952534" cy="431420"/>
      </dsp:txXfrm>
    </dsp:sp>
    <dsp:sp modelId="{79F03C78-9304-49B8-A52D-E06506C87DAE}">
      <dsp:nvSpPr>
        <dsp:cNvPr id="0" name=""/>
        <dsp:cNvSpPr/>
      </dsp:nvSpPr>
      <dsp:spPr>
        <a:xfrm>
          <a:off x="3118983" y="4551482"/>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b="0" i="0" kern="1200" dirty="0" smtClean="0"/>
            <a:t>Treat logs as event streams</a:t>
          </a:r>
          <a:endParaRPr lang="en-US" sz="1100" kern="1200" dirty="0"/>
        </a:p>
      </dsp:txBody>
      <dsp:txXfrm>
        <a:off x="3118983" y="4551482"/>
        <a:ext cx="1952534" cy="431420"/>
      </dsp:txXfrm>
    </dsp:sp>
    <dsp:sp modelId="{5ADC530F-8DF8-4F12-98F0-054C354EA3B3}">
      <dsp:nvSpPr>
        <dsp:cNvPr id="0" name=""/>
        <dsp:cNvSpPr/>
      </dsp:nvSpPr>
      <dsp:spPr>
        <a:xfrm>
          <a:off x="1014303" y="4982902"/>
          <a:ext cx="405721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11ECC8-5850-41F3-AB5C-76D989040FF4}">
      <dsp:nvSpPr>
        <dsp:cNvPr id="0" name=""/>
        <dsp:cNvSpPr/>
      </dsp:nvSpPr>
      <dsp:spPr>
        <a:xfrm>
          <a:off x="1090376" y="5004473"/>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i="0" kern="1200" dirty="0" smtClean="0">
              <a:hlinkClick xmlns:r="http://schemas.openxmlformats.org/officeDocument/2006/relationships" r:id="rId12"/>
            </a:rPr>
            <a:t>Admin processes</a:t>
          </a:r>
          <a:endParaRPr lang="en-US" sz="1800" kern="1200" dirty="0"/>
        </a:p>
      </dsp:txBody>
      <dsp:txXfrm>
        <a:off x="1090376" y="5004473"/>
        <a:ext cx="1952534" cy="431420"/>
      </dsp:txXfrm>
    </dsp:sp>
    <dsp:sp modelId="{578D3DF1-1129-41F8-8F9C-0D1CC87C745D}">
      <dsp:nvSpPr>
        <dsp:cNvPr id="0" name=""/>
        <dsp:cNvSpPr/>
      </dsp:nvSpPr>
      <dsp:spPr>
        <a:xfrm>
          <a:off x="3118983" y="5004473"/>
          <a:ext cx="1952534" cy="43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b="0" i="0" kern="1200" dirty="0" smtClean="0"/>
            <a:t>Run admin/management tasks as one-off processes</a:t>
          </a:r>
          <a:endParaRPr lang="en-US" sz="1100" kern="1200" dirty="0"/>
        </a:p>
      </dsp:txBody>
      <dsp:txXfrm>
        <a:off x="3118983" y="5004473"/>
        <a:ext cx="1952534" cy="431420"/>
      </dsp:txXfrm>
    </dsp:sp>
    <dsp:sp modelId="{C15E3481-0C8B-431D-B0A4-3625A8C8A3D4}">
      <dsp:nvSpPr>
        <dsp:cNvPr id="0" name=""/>
        <dsp:cNvSpPr/>
      </dsp:nvSpPr>
      <dsp:spPr>
        <a:xfrm>
          <a:off x="1014303" y="5435893"/>
          <a:ext cx="405721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DE8797-C528-497F-BA51-C96DF1E33744}" type="datetimeFigureOut">
              <a:rPr lang="en-US" smtClean="0"/>
              <a:pPr/>
              <a:t>4/6/2017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6768-F9F0-4293-B63C-AA7C3C581FAB}" type="slidenum">
              <a:rPr lang="en-US" smtClean="0"/>
              <a:pPr/>
              <a:t>‹#›</a:t>
            </a:fld>
            <a:endParaRPr lang="en-US"/>
          </a:p>
        </p:txBody>
      </p:sp>
    </p:spTree>
    <p:extLst>
      <p:ext uri="{BB962C8B-B14F-4D97-AF65-F5344CB8AC3E}">
        <p14:creationId xmlns:p14="http://schemas.microsoft.com/office/powerpoint/2010/main" val="1189323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E8797-C528-497F-BA51-C96DF1E33744}" type="datetimeFigureOut">
              <a:rPr lang="en-US" smtClean="0"/>
              <a:pPr/>
              <a:t>4/6/2017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6768-F9F0-4293-B63C-AA7C3C581FAB}" type="slidenum">
              <a:rPr lang="en-US" smtClean="0"/>
              <a:pPr/>
              <a:t>‹#›</a:t>
            </a:fld>
            <a:endParaRPr lang="en-US"/>
          </a:p>
        </p:txBody>
      </p:sp>
    </p:spTree>
    <p:extLst>
      <p:ext uri="{BB962C8B-B14F-4D97-AF65-F5344CB8AC3E}">
        <p14:creationId xmlns:p14="http://schemas.microsoft.com/office/powerpoint/2010/main" val="3932028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E8797-C528-497F-BA51-C96DF1E33744}" type="datetimeFigureOut">
              <a:rPr lang="en-US" smtClean="0"/>
              <a:pPr/>
              <a:t>4/6/2017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6768-F9F0-4293-B63C-AA7C3C581FAB}" type="slidenum">
              <a:rPr lang="en-US" smtClean="0"/>
              <a:pPr/>
              <a:t>‹#›</a:t>
            </a:fld>
            <a:endParaRPr lang="en-US"/>
          </a:p>
        </p:txBody>
      </p:sp>
    </p:spTree>
    <p:extLst>
      <p:ext uri="{BB962C8B-B14F-4D97-AF65-F5344CB8AC3E}">
        <p14:creationId xmlns:p14="http://schemas.microsoft.com/office/powerpoint/2010/main" val="640668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E8797-C528-497F-BA51-C96DF1E33744}" type="datetimeFigureOut">
              <a:rPr lang="en-US" smtClean="0"/>
              <a:pPr/>
              <a:t>4/6/2017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6768-F9F0-4293-B63C-AA7C3C581FAB}" type="slidenum">
              <a:rPr lang="en-US" smtClean="0"/>
              <a:pPr/>
              <a:t>‹#›</a:t>
            </a:fld>
            <a:endParaRPr lang="en-US"/>
          </a:p>
        </p:txBody>
      </p:sp>
    </p:spTree>
    <p:extLst>
      <p:ext uri="{BB962C8B-B14F-4D97-AF65-F5344CB8AC3E}">
        <p14:creationId xmlns:p14="http://schemas.microsoft.com/office/powerpoint/2010/main" val="1889986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E8797-C528-497F-BA51-C96DF1E33744}" type="datetimeFigureOut">
              <a:rPr lang="en-US" smtClean="0"/>
              <a:pPr/>
              <a:t>4/6/2017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6768-F9F0-4293-B63C-AA7C3C581FAB}" type="slidenum">
              <a:rPr lang="en-US" smtClean="0"/>
              <a:pPr/>
              <a:t>‹#›</a:t>
            </a:fld>
            <a:endParaRPr lang="en-US"/>
          </a:p>
        </p:txBody>
      </p:sp>
    </p:spTree>
    <p:extLst>
      <p:ext uri="{BB962C8B-B14F-4D97-AF65-F5344CB8AC3E}">
        <p14:creationId xmlns:p14="http://schemas.microsoft.com/office/powerpoint/2010/main" val="274488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DE8797-C528-497F-BA51-C96DF1E33744}" type="datetimeFigureOut">
              <a:rPr lang="en-US" smtClean="0"/>
              <a:pPr/>
              <a:t>4/6/2017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D6768-F9F0-4293-B63C-AA7C3C581FAB}" type="slidenum">
              <a:rPr lang="en-US" smtClean="0"/>
              <a:pPr/>
              <a:t>‹#›</a:t>
            </a:fld>
            <a:endParaRPr lang="en-US"/>
          </a:p>
        </p:txBody>
      </p:sp>
    </p:spTree>
    <p:extLst>
      <p:ext uri="{BB962C8B-B14F-4D97-AF65-F5344CB8AC3E}">
        <p14:creationId xmlns:p14="http://schemas.microsoft.com/office/powerpoint/2010/main" val="221961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E8797-C528-497F-BA51-C96DF1E33744}" type="datetimeFigureOut">
              <a:rPr lang="en-US" smtClean="0"/>
              <a:pPr/>
              <a:t>4/6/2017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7D6768-F9F0-4293-B63C-AA7C3C581FAB}" type="slidenum">
              <a:rPr lang="en-US" smtClean="0"/>
              <a:pPr/>
              <a:t>‹#›</a:t>
            </a:fld>
            <a:endParaRPr lang="en-US"/>
          </a:p>
        </p:txBody>
      </p:sp>
    </p:spTree>
    <p:extLst>
      <p:ext uri="{BB962C8B-B14F-4D97-AF65-F5344CB8AC3E}">
        <p14:creationId xmlns:p14="http://schemas.microsoft.com/office/powerpoint/2010/main" val="1205895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DE8797-C528-497F-BA51-C96DF1E33744}" type="datetimeFigureOut">
              <a:rPr lang="en-US" smtClean="0"/>
              <a:pPr/>
              <a:t>4/6/2017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7D6768-F9F0-4293-B63C-AA7C3C581FAB}" type="slidenum">
              <a:rPr lang="en-US" smtClean="0"/>
              <a:pPr/>
              <a:t>‹#›</a:t>
            </a:fld>
            <a:endParaRPr lang="en-US"/>
          </a:p>
        </p:txBody>
      </p:sp>
    </p:spTree>
    <p:extLst>
      <p:ext uri="{BB962C8B-B14F-4D97-AF65-F5344CB8AC3E}">
        <p14:creationId xmlns:p14="http://schemas.microsoft.com/office/powerpoint/2010/main" val="2383638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E8797-C528-497F-BA51-C96DF1E33744}" type="datetimeFigureOut">
              <a:rPr lang="en-US" smtClean="0"/>
              <a:pPr/>
              <a:t>4/6/2017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7D6768-F9F0-4293-B63C-AA7C3C581FAB}" type="slidenum">
              <a:rPr lang="en-US" smtClean="0"/>
              <a:pPr/>
              <a:t>‹#›</a:t>
            </a:fld>
            <a:endParaRPr lang="en-US"/>
          </a:p>
        </p:txBody>
      </p:sp>
    </p:spTree>
    <p:extLst>
      <p:ext uri="{BB962C8B-B14F-4D97-AF65-F5344CB8AC3E}">
        <p14:creationId xmlns:p14="http://schemas.microsoft.com/office/powerpoint/2010/main" val="1597825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E8797-C528-497F-BA51-C96DF1E33744}" type="datetimeFigureOut">
              <a:rPr lang="en-US" smtClean="0"/>
              <a:pPr/>
              <a:t>4/6/2017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D6768-F9F0-4293-B63C-AA7C3C581FAB}" type="slidenum">
              <a:rPr lang="en-US" smtClean="0"/>
              <a:pPr/>
              <a:t>‹#›</a:t>
            </a:fld>
            <a:endParaRPr lang="en-US"/>
          </a:p>
        </p:txBody>
      </p:sp>
    </p:spTree>
    <p:extLst>
      <p:ext uri="{BB962C8B-B14F-4D97-AF65-F5344CB8AC3E}">
        <p14:creationId xmlns:p14="http://schemas.microsoft.com/office/powerpoint/2010/main" val="1201358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E8797-C528-497F-BA51-C96DF1E33744}" type="datetimeFigureOut">
              <a:rPr lang="en-US" smtClean="0"/>
              <a:pPr/>
              <a:t>4/6/2017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D6768-F9F0-4293-B63C-AA7C3C581FAB}" type="slidenum">
              <a:rPr lang="en-US" smtClean="0"/>
              <a:pPr/>
              <a:t>‹#›</a:t>
            </a:fld>
            <a:endParaRPr lang="en-US"/>
          </a:p>
        </p:txBody>
      </p:sp>
    </p:spTree>
    <p:extLst>
      <p:ext uri="{BB962C8B-B14F-4D97-AF65-F5344CB8AC3E}">
        <p14:creationId xmlns:p14="http://schemas.microsoft.com/office/powerpoint/2010/main" val="346899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E8797-C528-497F-BA51-C96DF1E33744}" type="datetimeFigureOut">
              <a:rPr lang="en-US" smtClean="0"/>
              <a:pPr/>
              <a:t>4/6/2017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D6768-F9F0-4293-B63C-AA7C3C581FAB}" type="slidenum">
              <a:rPr lang="en-US" smtClean="0"/>
              <a:pPr/>
              <a:t>‹#›</a:t>
            </a:fld>
            <a:endParaRPr lang="en-US"/>
          </a:p>
        </p:txBody>
      </p:sp>
    </p:spTree>
    <p:extLst>
      <p:ext uri="{BB962C8B-B14F-4D97-AF65-F5344CB8AC3E}">
        <p14:creationId xmlns:p14="http://schemas.microsoft.com/office/powerpoint/2010/main" val="2312968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ubernetes/community/blob/master/sig-creation-procedure.md" TargetMode="External"/><Relationship Id="rId2" Type="http://schemas.openxmlformats.org/officeDocument/2006/relationships/hyperlink" Target="https://github.com/kubernetes/community/blob/master/README.m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ncf.biterg.io/app/kibana" TargetMode="External"/><Relationship Id="rId2" Type="http://schemas.openxmlformats.org/officeDocument/2006/relationships/hyperlink" Target="https://github.com/kubernetes/community/blob/master/governance.md"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ncf.io/projects/graduation-criteria" TargetMode="External"/><Relationship Id="rId2" Type="http://schemas.openxmlformats.org/officeDocument/2006/relationships/hyperlink" Target="https://github.com/cncf/toc/blob/master/process/project_proposals.adoc" TargetMode="External"/><Relationship Id="rId1" Type="http://schemas.openxmlformats.org/officeDocument/2006/relationships/slideLayout" Target="../slideLayouts/slideLayout2.xml"/><Relationship Id="rId4" Type="http://schemas.openxmlformats.org/officeDocument/2006/relationships/hyperlink" Target="https://github.com/cncf/cluster"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cnc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lack.cncf.io/" TargetMode="External"/><Relationship Id="rId7" Type="http://schemas.openxmlformats.org/officeDocument/2006/relationships/hyperlink" Target="https://www.cncf.io/newsroom/blog" TargetMode="External"/><Relationship Id="rId2" Type="http://schemas.openxmlformats.org/officeDocument/2006/relationships/hyperlink" Target="https://lists.cncf.io/mailman/listinfo" TargetMode="External"/><Relationship Id="rId1" Type="http://schemas.openxmlformats.org/officeDocument/2006/relationships/slideLayout" Target="../slideLayouts/slideLayout2.xml"/><Relationship Id="rId6" Type="http://schemas.openxmlformats.org/officeDocument/2006/relationships/hyperlink" Target="https://twitter.com/opentracing" TargetMode="External"/><Relationship Id="rId5" Type="http://schemas.openxmlformats.org/officeDocument/2006/relationships/hyperlink" Target="https://twitter.com/kubernetesio" TargetMode="External"/><Relationship Id="rId4" Type="http://schemas.openxmlformats.org/officeDocument/2006/relationships/hyperlink" Target="https://twitter.com/CloudNativeFdn"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cncf.io/announcement/2016/11/08/cloud-native-computing-foundation-launches-certification-training-managed-service-provider-program-kubernetes/" TargetMode="External"/><Relationship Id="rId2" Type="http://schemas.openxmlformats.org/officeDocument/2006/relationships/hyperlink" Target="https://www.cncf.io/tag/certification/" TargetMode="External"/><Relationship Id="rId1" Type="http://schemas.openxmlformats.org/officeDocument/2006/relationships/slideLayout" Target="../slideLayouts/slideLayout2.xml"/><Relationship Id="rId5" Type="http://schemas.openxmlformats.org/officeDocument/2006/relationships/hyperlink" Target="https://cloud-native.slack.com/messages/G1Q21HH32/" TargetMode="External"/><Relationship Id="rId4" Type="http://schemas.openxmlformats.org/officeDocument/2006/relationships/hyperlink" Target="mailto:cncf-kubernetescertwg-request@lists.cncf.io"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www.cncf.io/about/ambassador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meetup.com/pro/cncf/" TargetMode="External"/><Relationship Id="rId2" Type="http://schemas.openxmlformats.org/officeDocument/2006/relationships/hyperlink" Target="http://events.linuxfoundation.org/events/cloudnativecon-and-kubecon-europe"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www.ibm.com/developerworks/community/blogs/c2028fdc-41fe-4493-8257-33a59069fa04/entry/cloud_enabled_or_a_cloud_centric_application_what_should_i_deploy?lang=en" TargetMode="External"/><Relationship Id="rId7" Type="http://schemas.openxmlformats.org/officeDocument/2006/relationships/diagramColors" Target="../diagrams/colors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cncf.io/about/technical-oversight-committe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0" y="0"/>
            <a:ext cx="2438400" cy="2678865"/>
          </a:xfrm>
          <a:prstGeom prst="rect">
            <a:avLst/>
          </a:prstGeom>
          <a:noFill/>
          <a:ln w="9525">
            <a:noFill/>
            <a:miter lim="800000"/>
            <a:headEnd/>
            <a:tailEnd/>
          </a:ln>
        </p:spPr>
      </p:pic>
      <p:sp>
        <p:nvSpPr>
          <p:cNvPr id="2" name="Title 1"/>
          <p:cNvSpPr>
            <a:spLocks noGrp="1"/>
          </p:cNvSpPr>
          <p:nvPr>
            <p:ph type="ctrTitle"/>
          </p:nvPr>
        </p:nvSpPr>
        <p:spPr>
          <a:xfrm>
            <a:off x="1534886" y="1731963"/>
            <a:ext cx="9144000" cy="2387600"/>
          </a:xfrm>
        </p:spPr>
        <p:txBody>
          <a:bodyPr>
            <a:normAutofit/>
          </a:bodyPr>
          <a:lstStyle/>
          <a:p>
            <a:r>
              <a:rPr lang="en-US" dirty="0" smtClean="0"/>
              <a:t>Contribution to CNCF</a:t>
            </a:r>
            <a:br>
              <a:rPr lang="en-US" dirty="0" smtClean="0"/>
            </a:br>
            <a:r>
              <a:rPr lang="en-US" sz="3600" b="1" dirty="0" smtClean="0"/>
              <a:t>Various ways – Not source code alone……</a:t>
            </a:r>
            <a:endParaRPr lang="en-US" sz="3600" b="1" dirty="0"/>
          </a:p>
        </p:txBody>
      </p:sp>
      <p:sp>
        <p:nvSpPr>
          <p:cNvPr id="3" name="Subtitle 2"/>
          <p:cNvSpPr>
            <a:spLocks noGrp="1"/>
          </p:cNvSpPr>
          <p:nvPr>
            <p:ph type="subTitle" idx="1"/>
          </p:nvPr>
        </p:nvSpPr>
        <p:spPr>
          <a:xfrm>
            <a:off x="1480458" y="4146324"/>
            <a:ext cx="9144000" cy="1655762"/>
          </a:xfrm>
        </p:spPr>
        <p:txBody>
          <a:bodyPr>
            <a:normAutofit/>
          </a:bodyPr>
          <a:lstStyle/>
          <a:p>
            <a:r>
              <a:rPr lang="en-US" sz="3200" dirty="0" smtClean="0">
                <a:solidFill>
                  <a:srgbClr val="C00000"/>
                </a:solidFill>
              </a:rPr>
              <a:t>Krishna Kumar</a:t>
            </a:r>
          </a:p>
          <a:p>
            <a:r>
              <a:rPr lang="en-US" sz="3200" dirty="0" smtClean="0">
                <a:solidFill>
                  <a:srgbClr val="C00000"/>
                </a:solidFill>
              </a:rPr>
              <a:t>CNCF Ambassador</a:t>
            </a:r>
          </a:p>
          <a:p>
            <a:endParaRPr lang="en-US" sz="3200" dirty="0">
              <a:solidFill>
                <a:srgbClr val="C00000"/>
              </a:solidFill>
            </a:endParaRPr>
          </a:p>
        </p:txBody>
      </p:sp>
      <p:pic>
        <p:nvPicPr>
          <p:cNvPr id="4098" name="Picture 2" descr="Image result for cncf"/>
          <p:cNvPicPr>
            <a:picLocks noChangeAspect="1" noChangeArrowheads="1"/>
          </p:cNvPicPr>
          <p:nvPr/>
        </p:nvPicPr>
        <p:blipFill>
          <a:blip r:embed="rId3" cstate="print"/>
          <a:srcRect/>
          <a:stretch>
            <a:fillRect/>
          </a:stretch>
        </p:blipFill>
        <p:spPr bwMode="auto">
          <a:xfrm>
            <a:off x="10428514" y="5098062"/>
            <a:ext cx="1763486" cy="1759938"/>
          </a:xfrm>
          <a:prstGeom prst="rect">
            <a:avLst/>
          </a:prstGeom>
          <a:noFill/>
        </p:spPr>
      </p:pic>
      <p:sp>
        <p:nvSpPr>
          <p:cNvPr id="5" name="TextBox 4"/>
          <p:cNvSpPr txBox="1"/>
          <p:nvPr/>
        </p:nvSpPr>
        <p:spPr>
          <a:xfrm>
            <a:off x="1499243" y="0"/>
            <a:ext cx="1026243" cy="276999"/>
          </a:xfrm>
          <a:prstGeom prst="rect">
            <a:avLst/>
          </a:prstGeom>
          <a:noFill/>
        </p:spPr>
        <p:txBody>
          <a:bodyPr wrap="none" rtlCol="0">
            <a:spAutoFit/>
          </a:bodyPr>
          <a:lstStyle/>
          <a:p>
            <a:r>
              <a:rPr lang="en-US" sz="1200" i="1" dirty="0" smtClean="0"/>
              <a:t>7</a:t>
            </a:r>
            <a:r>
              <a:rPr lang="en-US" sz="1200" i="1" baseline="30000" dirty="0" smtClean="0"/>
              <a:t>th</a:t>
            </a:r>
            <a:r>
              <a:rPr lang="en-US" sz="1200" i="1" dirty="0" smtClean="0"/>
              <a:t> April 2017</a:t>
            </a:r>
            <a:endParaRPr lang="en-US" sz="1200" i="1" dirty="0"/>
          </a:p>
        </p:txBody>
      </p:sp>
    </p:spTree>
    <p:extLst>
      <p:ext uri="{BB962C8B-B14F-4D97-AF65-F5344CB8AC3E}">
        <p14:creationId xmlns:p14="http://schemas.microsoft.com/office/powerpoint/2010/main" val="12733166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64029"/>
            <a:ext cx="10515600" cy="5512934"/>
          </a:xfrm>
        </p:spPr>
        <p:txBody>
          <a:bodyPr>
            <a:normAutofit fontScale="77500" lnSpcReduction="20000"/>
          </a:bodyPr>
          <a:lstStyle/>
          <a:p>
            <a:pPr>
              <a:buNone/>
            </a:pPr>
            <a:r>
              <a:rPr lang="en-US" sz="4700" b="1" dirty="0" smtClean="0">
                <a:solidFill>
                  <a:srgbClr val="C00000"/>
                </a:solidFill>
              </a:rPr>
              <a:t>SIG &amp; WG Program</a:t>
            </a:r>
          </a:p>
          <a:p>
            <a:pPr>
              <a:buNone/>
            </a:pPr>
            <a:endParaRPr lang="en-US" sz="3600" b="1" dirty="0" smtClean="0">
              <a:solidFill>
                <a:srgbClr val="C00000"/>
              </a:solidFill>
            </a:endParaRPr>
          </a:p>
          <a:p>
            <a:r>
              <a:rPr lang="en-US" sz="3600" dirty="0" smtClean="0"/>
              <a:t>There are SIG programs available for various CNCF projects. Like the one shown for </a:t>
            </a:r>
            <a:r>
              <a:rPr lang="en-US" sz="3600" dirty="0" err="1" smtClean="0"/>
              <a:t>Kubernetes</a:t>
            </a:r>
            <a:r>
              <a:rPr lang="en-US" sz="3600" dirty="0" smtClean="0"/>
              <a:t> </a:t>
            </a:r>
            <a:r>
              <a:rPr lang="en-US" sz="3600" u="sng" dirty="0" smtClean="0">
                <a:hlinkClick r:id="rId2"/>
              </a:rPr>
              <a:t>https://github.com/kubernetes/community/blob/master/README.md#special-interest-groups-sig</a:t>
            </a:r>
            <a:r>
              <a:rPr lang="en-US" sz="3600" dirty="0" smtClean="0"/>
              <a:t>,</a:t>
            </a:r>
          </a:p>
          <a:p>
            <a:endParaRPr lang="en-US" sz="3600" dirty="0" smtClean="0"/>
          </a:p>
          <a:p>
            <a:r>
              <a:rPr lang="en-US" sz="3600" dirty="0" smtClean="0"/>
              <a:t>These groups meets weekly and discuss the community activity mainly technical in nature. There are various workgroups one can sign up. </a:t>
            </a:r>
          </a:p>
          <a:p>
            <a:endParaRPr lang="en-US" sz="3600" dirty="0" smtClean="0"/>
          </a:p>
          <a:p>
            <a:r>
              <a:rPr lang="en-US" sz="3600" dirty="0" smtClean="0"/>
              <a:t>Also you could start a new SIG as shown below </a:t>
            </a:r>
            <a:r>
              <a:rPr lang="en-US" sz="3600" u="sng" dirty="0" smtClean="0">
                <a:hlinkClick r:id="rId3"/>
              </a:rPr>
              <a:t>https://github.com/kubernetes/community/blob/master/sig-creation-procedure.md</a:t>
            </a:r>
            <a:endParaRPr lang="en-US" sz="3600" dirty="0" smtClean="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64029"/>
            <a:ext cx="10515600" cy="5512934"/>
          </a:xfrm>
        </p:spPr>
        <p:txBody>
          <a:bodyPr>
            <a:normAutofit fontScale="92500" lnSpcReduction="20000"/>
          </a:bodyPr>
          <a:lstStyle/>
          <a:p>
            <a:pPr>
              <a:buNone/>
            </a:pPr>
            <a:r>
              <a:rPr lang="en-US" sz="4300" b="1" dirty="0" smtClean="0">
                <a:solidFill>
                  <a:srgbClr val="C00000"/>
                </a:solidFill>
              </a:rPr>
              <a:t>Source Code</a:t>
            </a:r>
          </a:p>
          <a:p>
            <a:pPr>
              <a:buNone/>
            </a:pPr>
            <a:endParaRPr lang="en-US" sz="3600" b="1" dirty="0" smtClean="0">
              <a:solidFill>
                <a:srgbClr val="C00000"/>
              </a:solidFill>
            </a:endParaRPr>
          </a:p>
          <a:p>
            <a:r>
              <a:rPr lang="en-US" dirty="0" smtClean="0"/>
              <a:t>One of the prominent contributions to the open source community is in the form of source code. There is specific governance provided by the </a:t>
            </a:r>
            <a:r>
              <a:rPr lang="en-US" dirty="0" err="1" smtClean="0"/>
              <a:t>Kubernetes</a:t>
            </a:r>
            <a:r>
              <a:rPr lang="en-US" dirty="0" smtClean="0"/>
              <a:t> community to contribute source and documents. More here: </a:t>
            </a:r>
            <a:r>
              <a:rPr lang="en-US" u="sng" dirty="0" smtClean="0">
                <a:hlinkClick r:id="rId2"/>
              </a:rPr>
              <a:t>https://github.com/kubernetes/community/blob/master/governance.md</a:t>
            </a:r>
            <a:r>
              <a:rPr lang="en-US" dirty="0" smtClean="0"/>
              <a:t> </a:t>
            </a:r>
          </a:p>
          <a:p>
            <a:endParaRPr lang="en-US" dirty="0" smtClean="0"/>
          </a:p>
          <a:p>
            <a:r>
              <a:rPr lang="en-US" dirty="0" smtClean="0"/>
              <a:t>From it, one can see there is a hierarchical structure of contribution status and one could become a maintainer or project approver in due course. Similar models may be applicable to other projects in the CNCF. </a:t>
            </a:r>
          </a:p>
          <a:p>
            <a:endParaRPr lang="en-US" dirty="0" smtClean="0"/>
          </a:p>
          <a:p>
            <a:r>
              <a:rPr lang="en-US" dirty="0" smtClean="0"/>
              <a:t>The project statistics available here: </a:t>
            </a:r>
            <a:r>
              <a:rPr lang="en-US" u="sng" dirty="0" smtClean="0">
                <a:hlinkClick r:id="rId3"/>
              </a:rPr>
              <a:t>https://cncf.biterg.io/app/kibana#/dashboard/Overview</a:t>
            </a:r>
            <a:r>
              <a:rPr lang="en-US" dirty="0" smtClean="0"/>
              <a:t> shows a glimpse of the contribution made to each CNCF projects by the partner companies. It may be upgraded to get the individual level details of the contribution.</a:t>
            </a: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1506" name="Picture 2"/>
          <p:cNvPicPr>
            <a:picLocks noChangeAspect="1" noChangeArrowheads="1"/>
          </p:cNvPicPr>
          <p:nvPr/>
        </p:nvPicPr>
        <p:blipFill>
          <a:blip r:embed="rId2" cstate="print"/>
          <a:srcRect/>
          <a:stretch>
            <a:fillRect/>
          </a:stretch>
        </p:blipFill>
        <p:spPr bwMode="auto">
          <a:xfrm>
            <a:off x="0" y="0"/>
            <a:ext cx="12176234"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5542" y="432252"/>
            <a:ext cx="10515600" cy="5968547"/>
          </a:xfrm>
        </p:spPr>
        <p:txBody>
          <a:bodyPr>
            <a:normAutofit fontScale="85000" lnSpcReduction="20000"/>
          </a:bodyPr>
          <a:lstStyle/>
          <a:p>
            <a:pPr>
              <a:buNone/>
            </a:pPr>
            <a:r>
              <a:rPr lang="en-US" sz="5100" b="1" dirty="0" smtClean="0">
                <a:solidFill>
                  <a:srgbClr val="C00000"/>
                </a:solidFill>
              </a:rPr>
              <a:t>Creating a new project</a:t>
            </a:r>
          </a:p>
          <a:p>
            <a:r>
              <a:rPr lang="en-US" dirty="0" smtClean="0"/>
              <a:t>If you have a new project to propose to CNCF please go through the document shown in the link </a:t>
            </a:r>
            <a:r>
              <a:rPr lang="en-US" u="sng" dirty="0" smtClean="0">
                <a:hlinkClick r:id="rId2"/>
              </a:rPr>
              <a:t>https://github.com/cncf/toc/blob/master/process/project_proposals.adoc</a:t>
            </a:r>
            <a:endParaRPr lang="en-US" u="sng" dirty="0" smtClean="0"/>
          </a:p>
          <a:p>
            <a:r>
              <a:rPr lang="en-US" dirty="0" smtClean="0"/>
              <a:t>You start with proposing the project to the Technical Oversight Committee (TOC) and based on the vote in TOC it may get accepted to the inception, incubation or graduate stage.  The process is the same for both existing projects which seek to move into the CNCF, and new projects to be formed within the CNCF. </a:t>
            </a:r>
          </a:p>
          <a:p>
            <a:r>
              <a:rPr lang="en-US" dirty="0" smtClean="0"/>
              <a:t>To graduate from inception or incubation status, the project must meet the criteria as shown in the link</a:t>
            </a:r>
            <a:r>
              <a:rPr lang="en-US" u="sng" dirty="0" smtClean="0"/>
              <a:t> </a:t>
            </a:r>
            <a:r>
              <a:rPr lang="en-US" u="sng" dirty="0" smtClean="0">
                <a:hlinkClick r:id="rId3"/>
              </a:rPr>
              <a:t>https://www.cncf.io/projects/graduation-criteria</a:t>
            </a:r>
            <a:endParaRPr lang="en-US" u="sng" dirty="0" smtClean="0"/>
          </a:p>
          <a:p>
            <a:endParaRPr lang="en-US" u="sng" dirty="0" smtClean="0"/>
          </a:p>
          <a:p>
            <a:pPr>
              <a:buNone/>
            </a:pPr>
            <a:r>
              <a:rPr lang="en-US" sz="5100" b="1" dirty="0" smtClean="0">
                <a:solidFill>
                  <a:srgbClr val="C00000"/>
                </a:solidFill>
              </a:rPr>
              <a:t>Cluster Setup</a:t>
            </a:r>
          </a:p>
          <a:p>
            <a:r>
              <a:rPr lang="en-US" dirty="0" smtClean="0"/>
              <a:t>You can help setting up CNCF test bed at local or supporting existing cluster setup available </a:t>
            </a:r>
            <a:r>
              <a:rPr lang="en-US" u="sng" dirty="0" smtClean="0">
                <a:hlinkClick r:id="rId4"/>
              </a:rPr>
              <a:t>https://github.com/cncf/cluster</a:t>
            </a:r>
            <a:r>
              <a:rPr lang="en-US" dirty="0" smtClean="0"/>
              <a:t>. The community working on the CNCF project can avail the cluster resources for develop, debug and run the projects. This can act as a good initial staging ground for the projects before moving to the production.</a:t>
            </a:r>
          </a:p>
          <a:p>
            <a:endParaRPr lang="en-US" dirty="0" smtClean="0"/>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799" y="573767"/>
            <a:ext cx="10929257" cy="5957662"/>
          </a:xfrm>
        </p:spPr>
        <p:txBody>
          <a:bodyPr>
            <a:normAutofit lnSpcReduction="10000"/>
          </a:bodyPr>
          <a:lstStyle/>
          <a:p>
            <a:pPr>
              <a:buNone/>
            </a:pPr>
            <a:r>
              <a:rPr lang="en-US" sz="4000" b="1" dirty="0" smtClean="0">
                <a:solidFill>
                  <a:srgbClr val="C00000"/>
                </a:solidFill>
              </a:rPr>
              <a:t>Documents</a:t>
            </a:r>
          </a:p>
          <a:p>
            <a:pPr>
              <a:buNone/>
            </a:pPr>
            <a:endParaRPr lang="en-US" b="1" dirty="0" smtClean="0">
              <a:solidFill>
                <a:srgbClr val="C00000"/>
              </a:solidFill>
            </a:endParaRPr>
          </a:p>
          <a:p>
            <a:r>
              <a:rPr lang="en-US" dirty="0" smtClean="0"/>
              <a:t>Documents are an essential part of the any software development process but most often ignored. These may include user guides, architectures, presentations, etc.  </a:t>
            </a:r>
          </a:p>
          <a:p>
            <a:endParaRPr lang="en-US" dirty="0" smtClean="0"/>
          </a:p>
          <a:p>
            <a:r>
              <a:rPr lang="en-US" dirty="0" smtClean="0"/>
              <a:t>One of the easiest ways to contribute to open source is making small changes to the documents. The CNCF documents are maintained under </a:t>
            </a:r>
            <a:r>
              <a:rPr lang="en-US" dirty="0" smtClean="0">
                <a:hlinkClick r:id="rId2"/>
              </a:rPr>
              <a:t>https://github.com/cncf</a:t>
            </a:r>
            <a:r>
              <a:rPr lang="en-US" dirty="0" smtClean="0"/>
              <a:t>. </a:t>
            </a:r>
          </a:p>
          <a:p>
            <a:endParaRPr lang="en-US" dirty="0" smtClean="0"/>
          </a:p>
          <a:p>
            <a:r>
              <a:rPr lang="en-US" dirty="0" smtClean="0"/>
              <a:t>Developers mainly concentrate on the code delivery aspects and ignore the documentation for most beginners, it is better to start with documentation and then move to code development as a smooth transition and get to know the things.  </a:t>
            </a:r>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11629"/>
            <a:ext cx="10885714" cy="6019799"/>
          </a:xfrm>
        </p:spPr>
        <p:txBody>
          <a:bodyPr>
            <a:normAutofit fontScale="55000" lnSpcReduction="20000"/>
          </a:bodyPr>
          <a:lstStyle/>
          <a:p>
            <a:pPr>
              <a:buNone/>
            </a:pPr>
            <a:r>
              <a:rPr lang="en-US" sz="5800" b="1" dirty="0" smtClean="0">
                <a:solidFill>
                  <a:srgbClr val="C00000"/>
                </a:solidFill>
              </a:rPr>
              <a:t>Mailing List</a:t>
            </a:r>
          </a:p>
          <a:p>
            <a:r>
              <a:rPr lang="en-US" sz="4000" dirty="0" smtClean="0"/>
              <a:t>There is a CNCF mailing list with community interactions and those are </a:t>
            </a:r>
            <a:r>
              <a:rPr lang="en-US" sz="4000" dirty="0" err="1" smtClean="0"/>
              <a:t>cncf</a:t>
            </a:r>
            <a:r>
              <a:rPr lang="en-US" sz="4000" dirty="0" smtClean="0"/>
              <a:t>-</a:t>
            </a:r>
            <a:r>
              <a:rPr lang="en-US" sz="4000" dirty="0" err="1" smtClean="0"/>
              <a:t>ci</a:t>
            </a:r>
            <a:r>
              <a:rPr lang="en-US" sz="4000" dirty="0" smtClean="0"/>
              <a:t>-public, </a:t>
            </a:r>
            <a:r>
              <a:rPr lang="en-US" sz="4000" dirty="0" err="1" smtClean="0"/>
              <a:t>cncf-kubernetescertwg</a:t>
            </a:r>
            <a:r>
              <a:rPr lang="en-US" sz="4000" dirty="0" smtClean="0"/>
              <a:t>, </a:t>
            </a:r>
            <a:r>
              <a:rPr lang="en-US" sz="4000" dirty="0" err="1" smtClean="0"/>
              <a:t>cncf</a:t>
            </a:r>
            <a:r>
              <a:rPr lang="en-US" sz="4000" dirty="0" smtClean="0"/>
              <a:t>-marketing and </a:t>
            </a:r>
            <a:r>
              <a:rPr lang="en-US" sz="4000" dirty="0" err="1" smtClean="0"/>
              <a:t>cncf-toc</a:t>
            </a:r>
            <a:r>
              <a:rPr lang="en-US" sz="4000" dirty="0" smtClean="0"/>
              <a:t>. Lots of discussions taking place in these mailing lists and you can add value participating. Mailing list link is here </a:t>
            </a:r>
            <a:r>
              <a:rPr lang="en-US" sz="4000" u="sng" dirty="0" smtClean="0">
                <a:hlinkClick r:id="rId2"/>
              </a:rPr>
              <a:t>https://lists.cncf.io/mailman/listinfo</a:t>
            </a:r>
            <a:endParaRPr lang="en-US" sz="4000" dirty="0" smtClean="0"/>
          </a:p>
          <a:p>
            <a:pPr>
              <a:buNone/>
            </a:pPr>
            <a:r>
              <a:rPr lang="en-US" sz="5800" b="1" dirty="0" smtClean="0">
                <a:solidFill>
                  <a:srgbClr val="C00000"/>
                </a:solidFill>
              </a:rPr>
              <a:t>Slack</a:t>
            </a:r>
          </a:p>
          <a:p>
            <a:r>
              <a:rPr lang="en-US" sz="4000" dirty="0" smtClean="0"/>
              <a:t>There is a slack channel called slack.cncf.io with lots of general discussion about CNCF activities and projects specific underneath. Similarly there are slack channels for </a:t>
            </a:r>
            <a:r>
              <a:rPr lang="en-US" sz="4000" dirty="0" err="1" smtClean="0"/>
              <a:t>kubernetes</a:t>
            </a:r>
            <a:r>
              <a:rPr lang="en-US" sz="4000" dirty="0" smtClean="0"/>
              <a:t>, Prometheus, etc. Pleas e sign up and get involve with the community. Access the slack here </a:t>
            </a:r>
            <a:r>
              <a:rPr lang="en-US" sz="4000" u="sng" dirty="0" smtClean="0">
                <a:hlinkClick r:id="rId3"/>
              </a:rPr>
              <a:t>https://slack.cncf.io/</a:t>
            </a:r>
            <a:endParaRPr lang="en-US" sz="4000" dirty="0" smtClean="0"/>
          </a:p>
          <a:p>
            <a:pPr>
              <a:buNone/>
            </a:pPr>
            <a:r>
              <a:rPr lang="en-US" sz="5800" b="1" dirty="0" smtClean="0">
                <a:solidFill>
                  <a:srgbClr val="C00000"/>
                </a:solidFill>
              </a:rPr>
              <a:t>Twitter</a:t>
            </a:r>
          </a:p>
          <a:p>
            <a:r>
              <a:rPr lang="en-US" sz="4000" dirty="0" smtClean="0"/>
              <a:t>The handle </a:t>
            </a:r>
            <a:r>
              <a:rPr lang="en-US" sz="4000" u="sng" dirty="0" smtClean="0">
                <a:hlinkClick r:id="rId4"/>
              </a:rPr>
              <a:t>@</a:t>
            </a:r>
            <a:r>
              <a:rPr lang="en-US" sz="4000" u="sng" dirty="0" err="1" smtClean="0">
                <a:hlinkClick r:id="rId4"/>
              </a:rPr>
              <a:t>CloudNativeFdn</a:t>
            </a:r>
            <a:r>
              <a:rPr lang="en-US" sz="4000" dirty="0" smtClean="0"/>
              <a:t> is the best place to catch up the latest news on all CNCF. Similar to this handles like </a:t>
            </a:r>
            <a:r>
              <a:rPr lang="en-US" sz="4000" u="sng" dirty="0" smtClean="0">
                <a:hlinkClick r:id="rId5"/>
              </a:rPr>
              <a:t>@</a:t>
            </a:r>
            <a:r>
              <a:rPr lang="en-US" sz="4000" u="sng" dirty="0" err="1" smtClean="0">
                <a:hlinkClick r:id="rId5"/>
              </a:rPr>
              <a:t>kubernetesio</a:t>
            </a:r>
            <a:r>
              <a:rPr lang="en-US" sz="4000" dirty="0" smtClean="0"/>
              <a:t> for </a:t>
            </a:r>
            <a:r>
              <a:rPr lang="en-US" sz="4000" dirty="0" err="1" smtClean="0"/>
              <a:t>Kubernetes</a:t>
            </a:r>
            <a:r>
              <a:rPr lang="en-US" sz="4000" dirty="0" smtClean="0"/>
              <a:t>, </a:t>
            </a:r>
            <a:r>
              <a:rPr lang="en-US" sz="4000" u="sng" dirty="0" smtClean="0">
                <a:hlinkClick r:id="rId6"/>
              </a:rPr>
              <a:t>@</a:t>
            </a:r>
            <a:r>
              <a:rPr lang="en-US" sz="4000" u="sng" dirty="0" err="1" smtClean="0">
                <a:hlinkClick r:id="rId6"/>
              </a:rPr>
              <a:t>opentracing</a:t>
            </a:r>
            <a:r>
              <a:rPr lang="en-US" sz="4000" dirty="0" smtClean="0"/>
              <a:t> for </a:t>
            </a:r>
            <a:r>
              <a:rPr lang="en-US" sz="4000" dirty="0" err="1" smtClean="0"/>
              <a:t>OpenTracing</a:t>
            </a:r>
            <a:r>
              <a:rPr lang="en-US" sz="4000" dirty="0" smtClean="0"/>
              <a:t> projects, etc. are also available. During November 2016 the last </a:t>
            </a:r>
            <a:r>
              <a:rPr lang="en-US" sz="4000" dirty="0" err="1" smtClean="0"/>
              <a:t>CloudNativeCon</a:t>
            </a:r>
            <a:r>
              <a:rPr lang="en-US" sz="4000" dirty="0" smtClean="0"/>
              <a:t> at Seattle, several tweets were posted with varying degree of information and fun activities too.  </a:t>
            </a:r>
          </a:p>
          <a:p>
            <a:pPr>
              <a:buNone/>
            </a:pPr>
            <a:r>
              <a:rPr lang="en-US" sz="5800" b="1" dirty="0" smtClean="0">
                <a:solidFill>
                  <a:srgbClr val="C00000"/>
                </a:solidFill>
              </a:rPr>
              <a:t>Blog &amp; News Letter</a:t>
            </a:r>
          </a:p>
          <a:p>
            <a:r>
              <a:rPr lang="en-US" sz="4000" dirty="0" smtClean="0"/>
              <a:t>This area </a:t>
            </a:r>
            <a:r>
              <a:rPr lang="en-US" sz="4000" u="sng" dirty="0" smtClean="0">
                <a:hlinkClick r:id="rId7"/>
              </a:rPr>
              <a:t>https://www.cncf.io/newsroom/blog</a:t>
            </a:r>
            <a:r>
              <a:rPr lang="en-US" sz="4000" dirty="0" smtClean="0"/>
              <a:t> covers lots of useful information. Not only you can contribute to the blog section, the newsletter can be subscribed and shared. Some of the latest information on the community are described in detail here.</a:t>
            </a: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91886"/>
            <a:ext cx="10515600" cy="6204857"/>
          </a:xfrm>
        </p:spPr>
        <p:txBody>
          <a:bodyPr>
            <a:normAutofit fontScale="62500" lnSpcReduction="20000"/>
          </a:bodyPr>
          <a:lstStyle/>
          <a:p>
            <a:pPr>
              <a:buNone/>
            </a:pPr>
            <a:r>
              <a:rPr lang="en-US" sz="5100" b="1" dirty="0" smtClean="0">
                <a:solidFill>
                  <a:srgbClr val="C00000"/>
                </a:solidFill>
              </a:rPr>
              <a:t>Certifications</a:t>
            </a:r>
          </a:p>
          <a:p>
            <a:pPr>
              <a:buNone/>
            </a:pPr>
            <a:endParaRPr lang="en-US" b="1" dirty="0" smtClean="0"/>
          </a:p>
          <a:p>
            <a:r>
              <a:rPr lang="en-US" sz="3200" dirty="0" smtClean="0"/>
              <a:t>There is a certification program initiated by the foundation and it is in beta testing state. This certification is more of hands-on in nature. </a:t>
            </a:r>
          </a:p>
          <a:p>
            <a:r>
              <a:rPr lang="en-US" sz="3200" dirty="0" smtClean="0"/>
              <a:t>Candidates perform actual tasks within a live </a:t>
            </a:r>
            <a:r>
              <a:rPr lang="en-US" sz="3200" dirty="0" err="1" smtClean="0"/>
              <a:t>Kubernetes</a:t>
            </a:r>
            <a:r>
              <a:rPr lang="en-US" sz="3200" dirty="0" smtClean="0"/>
              <a:t> cluster environment. The exam may consist of approx. 40-50 questions in all. </a:t>
            </a:r>
          </a:p>
          <a:p>
            <a:r>
              <a:rPr lang="en-US" sz="3200" dirty="0" smtClean="0"/>
              <a:t>Following are the topics for the certification exam: Scheduling, Logging, Monitoring, Application Lifecycle Management, Core Concepts, Cluster Maintenance, Security, Storage, Networking, Installation, Configuration &amp; Troubleshooting. </a:t>
            </a:r>
          </a:p>
          <a:p>
            <a:r>
              <a:rPr lang="en-US" sz="3200" dirty="0" smtClean="0"/>
              <a:t>One can also contribute to the certification creation group with your ideas and suggestions to make certifications more valuable to the community.</a:t>
            </a:r>
          </a:p>
          <a:p>
            <a:r>
              <a:rPr lang="en-US" sz="3200" dirty="0" smtClean="0"/>
              <a:t>Training Programs</a:t>
            </a:r>
          </a:p>
          <a:p>
            <a:pPr lvl="2"/>
            <a:r>
              <a:rPr lang="en-US" sz="3200" dirty="0" smtClean="0">
                <a:hlinkClick r:id="rId2"/>
              </a:rPr>
              <a:t>https://www.cncf.io/tag/certification/</a:t>
            </a:r>
            <a:endParaRPr lang="en-US" sz="3200" dirty="0" smtClean="0"/>
          </a:p>
          <a:p>
            <a:pPr lvl="2"/>
            <a:r>
              <a:rPr lang="en-US" sz="3200" dirty="0" smtClean="0"/>
              <a:t>Course </a:t>
            </a:r>
            <a:r>
              <a:rPr lang="en-US" sz="3200" dirty="0" err="1" smtClean="0"/>
              <a:t>Kubernetes</a:t>
            </a:r>
            <a:r>
              <a:rPr lang="en-US" sz="3200" dirty="0" smtClean="0"/>
              <a:t> Fundamentals (LFS258) for $99 now.</a:t>
            </a:r>
          </a:p>
          <a:p>
            <a:pPr lvl="2"/>
            <a:r>
              <a:rPr lang="en-US" sz="3200" dirty="0" smtClean="0"/>
              <a:t>One can really step in and help develop new courses!</a:t>
            </a:r>
          </a:p>
          <a:p>
            <a:pPr lvl="2"/>
            <a:r>
              <a:rPr lang="en-US" sz="3200" dirty="0" smtClean="0">
                <a:hlinkClick r:id="rId3"/>
              </a:rPr>
              <a:t>https://www.cncf.io/announcement/2016/11/08/cloud-native-computing-foundation-launches-certification-training-managed-service-provider-program-kubernetes/</a:t>
            </a:r>
            <a:endParaRPr lang="en-US" sz="3200" dirty="0" smtClean="0"/>
          </a:p>
          <a:p>
            <a:r>
              <a:rPr lang="en-US" sz="3200" dirty="0" smtClean="0"/>
              <a:t>BETA Certifications</a:t>
            </a:r>
          </a:p>
          <a:p>
            <a:pPr lvl="2"/>
            <a:r>
              <a:rPr lang="en-US" sz="3200" dirty="0" smtClean="0"/>
              <a:t>You can join the SIG to get more details - </a:t>
            </a:r>
            <a:r>
              <a:rPr lang="en-US" sz="3200" u="sng" dirty="0" smtClean="0">
                <a:hlinkClick r:id="rId4"/>
              </a:rPr>
              <a:t>cncf-kubernetescertwg-request@lists.cncf.io</a:t>
            </a:r>
            <a:endParaRPr lang="en-US" sz="3200" u="sng" dirty="0" smtClean="0"/>
          </a:p>
          <a:p>
            <a:pPr lvl="2"/>
            <a:r>
              <a:rPr lang="en-US" sz="3200" dirty="0" smtClean="0"/>
              <a:t>Just announced in this </a:t>
            </a:r>
            <a:r>
              <a:rPr lang="en-US" sz="3200" dirty="0" err="1" smtClean="0"/>
              <a:t>KubeCon</a:t>
            </a:r>
            <a:r>
              <a:rPr lang="en-US" sz="3200" dirty="0" smtClean="0"/>
              <a:t> 2017 Germany Exam BETA is coming in May (</a:t>
            </a:r>
            <a:r>
              <a:rPr lang="en-US" sz="3200" dirty="0" err="1" smtClean="0"/>
              <a:t>Kubernetes</a:t>
            </a:r>
            <a:r>
              <a:rPr lang="en-US" sz="3200" dirty="0" smtClean="0"/>
              <a:t> Certified Administrator Exam) </a:t>
            </a:r>
            <a:r>
              <a:rPr lang="en-US" sz="3200" dirty="0" smtClean="0">
                <a:hlinkClick r:id="rId5"/>
              </a:rPr>
              <a:t>https://github.com/cncf/curriculum</a:t>
            </a:r>
          </a:p>
          <a:p>
            <a:endParaRPr lang="en-US" dirty="0" smtClean="0"/>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555170"/>
            <a:ext cx="10842171" cy="5932715"/>
          </a:xfrm>
        </p:spPr>
        <p:txBody>
          <a:bodyPr>
            <a:normAutofit fontScale="85000" lnSpcReduction="20000"/>
          </a:bodyPr>
          <a:lstStyle/>
          <a:p>
            <a:pPr>
              <a:buNone/>
            </a:pPr>
            <a:r>
              <a:rPr lang="en-US" sz="5100" b="1" dirty="0" smtClean="0">
                <a:solidFill>
                  <a:srgbClr val="C00000"/>
                </a:solidFill>
              </a:rPr>
              <a:t>Marketing</a:t>
            </a:r>
          </a:p>
          <a:p>
            <a:r>
              <a:rPr lang="en-US" dirty="0" smtClean="0"/>
              <a:t>There is a marketing committee which does the branding and event management activities. It is possible to get involve with them and get some events hosted in your local cities. For example, recently in US, there is a </a:t>
            </a:r>
            <a:r>
              <a:rPr lang="en-US" dirty="0" err="1" smtClean="0"/>
              <a:t>Roadshow</a:t>
            </a:r>
            <a:r>
              <a:rPr lang="en-US" dirty="0" smtClean="0"/>
              <a:t> launched and several other cities this is getting expanded. Help brand the community, provide good marketing material to host in the web site and even update the content of the CNCF web site could help the community.</a:t>
            </a:r>
          </a:p>
          <a:p>
            <a:pPr>
              <a:buNone/>
            </a:pPr>
            <a:endParaRPr lang="en-US" dirty="0" smtClean="0"/>
          </a:p>
          <a:p>
            <a:pPr>
              <a:buNone/>
            </a:pPr>
            <a:r>
              <a:rPr lang="en-US" sz="5100" b="1" dirty="0" smtClean="0">
                <a:solidFill>
                  <a:srgbClr val="C00000"/>
                </a:solidFill>
              </a:rPr>
              <a:t>Ambassador Program</a:t>
            </a:r>
          </a:p>
          <a:p>
            <a:pPr fontAlgn="base"/>
            <a:r>
              <a:rPr lang="en-US" dirty="0" smtClean="0"/>
              <a:t>CNCF has a program called ambassadors who contribute to the CNCF projects in various ways.  The Cloud Native Ambassador program exists to empower community members with tools and resources needed to:</a:t>
            </a:r>
          </a:p>
          <a:p>
            <a:pPr lvl="0" fontAlgn="base"/>
            <a:r>
              <a:rPr lang="en-US" dirty="0" smtClean="0"/>
              <a:t>Promote cloud native projects and technology</a:t>
            </a:r>
          </a:p>
          <a:p>
            <a:pPr lvl="0" fontAlgn="base"/>
            <a:r>
              <a:rPr lang="en-US" dirty="0" smtClean="0"/>
              <a:t>Educate a local community on the CNCF mission</a:t>
            </a:r>
          </a:p>
          <a:p>
            <a:pPr lvl="0" fontAlgn="base"/>
            <a:r>
              <a:rPr lang="en-US" dirty="0" smtClean="0"/>
              <a:t>Contribute to CNCF projects</a:t>
            </a:r>
          </a:p>
          <a:p>
            <a:r>
              <a:rPr lang="en-US" dirty="0" smtClean="0"/>
              <a:t>More details are here </a:t>
            </a:r>
            <a:r>
              <a:rPr lang="en-US" u="sng" dirty="0" smtClean="0">
                <a:hlinkClick r:id="rId2"/>
              </a:rPr>
              <a:t>https://www.cncf.io/about/ambassadors</a:t>
            </a:r>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143" y="631371"/>
            <a:ext cx="11103428" cy="4376058"/>
          </a:xfrm>
        </p:spPr>
        <p:txBody>
          <a:bodyPr>
            <a:normAutofit fontScale="77500" lnSpcReduction="20000"/>
          </a:bodyPr>
          <a:lstStyle/>
          <a:p>
            <a:pPr>
              <a:buNone/>
            </a:pPr>
            <a:r>
              <a:rPr lang="en-US" sz="5400" b="1" dirty="0" smtClean="0">
                <a:solidFill>
                  <a:srgbClr val="C00000"/>
                </a:solidFill>
              </a:rPr>
              <a:t>Conferences / </a:t>
            </a:r>
            <a:r>
              <a:rPr lang="en-US" sz="5400" b="1" dirty="0" err="1" smtClean="0">
                <a:solidFill>
                  <a:srgbClr val="C00000"/>
                </a:solidFill>
              </a:rPr>
              <a:t>Roadshows</a:t>
            </a:r>
            <a:endParaRPr lang="en-US" sz="5400" b="1" dirty="0" smtClean="0">
              <a:solidFill>
                <a:srgbClr val="C00000"/>
              </a:solidFill>
            </a:endParaRPr>
          </a:p>
          <a:p>
            <a:r>
              <a:rPr lang="en-US" sz="2600" dirty="0" smtClean="0"/>
              <a:t>In a bigger scale of community get together happens in conferences, </a:t>
            </a:r>
            <a:r>
              <a:rPr lang="en-US" sz="2600" dirty="0" err="1" smtClean="0"/>
              <a:t>roadshows</a:t>
            </a:r>
            <a:r>
              <a:rPr lang="en-US" sz="2600" dirty="0" smtClean="0"/>
              <a:t>, etc. CNCF organizes events at US, Europe and Asia at very big scale.  One could participate in conference paper submissions, Birds of Feather discussion, panel discussion and also other logistics for the events. In addition there are CNCF </a:t>
            </a:r>
            <a:r>
              <a:rPr lang="en-US" sz="2600" dirty="0" err="1" smtClean="0"/>
              <a:t>roadshows</a:t>
            </a:r>
            <a:r>
              <a:rPr lang="en-US" sz="2600" dirty="0" smtClean="0"/>
              <a:t> happening all around the world and one could participate from the sponsorship to the technical content delivery. The </a:t>
            </a:r>
            <a:r>
              <a:rPr lang="en-US" sz="2600" dirty="0" err="1" smtClean="0"/>
              <a:t>ClouNativeCon</a:t>
            </a:r>
            <a:r>
              <a:rPr lang="en-US" sz="2600" dirty="0" smtClean="0"/>
              <a:t> just finished at Berlin Germany on March 28-30  </a:t>
            </a:r>
            <a:r>
              <a:rPr lang="en-US" sz="2600" u="sng" dirty="0" smtClean="0">
                <a:hlinkClick r:id="rId2"/>
              </a:rPr>
              <a:t>http://events.linuxfoundation.org/events/cloudnativecon-and-kubecon-europe</a:t>
            </a:r>
            <a:endParaRPr lang="en-US" sz="2600" dirty="0" smtClean="0"/>
          </a:p>
          <a:p>
            <a:pPr>
              <a:buNone/>
            </a:pPr>
            <a:endParaRPr lang="en-US" sz="3200" b="1" dirty="0" smtClean="0">
              <a:solidFill>
                <a:srgbClr val="C00000"/>
              </a:solidFill>
            </a:endParaRPr>
          </a:p>
          <a:p>
            <a:pPr>
              <a:buNone/>
            </a:pPr>
            <a:r>
              <a:rPr lang="en-US" sz="5400" b="1" dirty="0" err="1" smtClean="0">
                <a:solidFill>
                  <a:srgbClr val="C00000"/>
                </a:solidFill>
              </a:rPr>
              <a:t>Meetup</a:t>
            </a:r>
          </a:p>
          <a:p>
            <a:r>
              <a:rPr lang="en-US" sz="2600" dirty="0" smtClean="0"/>
              <a:t>Code commit is just a one method to contribute. There are several other ways to contribute.  Setting up a local </a:t>
            </a:r>
            <a:r>
              <a:rPr lang="en-US" sz="2600" dirty="0" err="1" smtClean="0"/>
              <a:t>meetup</a:t>
            </a:r>
            <a:r>
              <a:rPr lang="en-US" sz="2600" dirty="0" smtClean="0"/>
              <a:t> group is the simplest ones to start with. Organize regular sessions, </a:t>
            </a:r>
            <a:r>
              <a:rPr lang="en-US" sz="2600" dirty="0" err="1" smtClean="0"/>
              <a:t>hackathons</a:t>
            </a:r>
            <a:r>
              <a:rPr lang="en-US" sz="2600" dirty="0" smtClean="0"/>
              <a:t> and other hand-on activities to get the community learning going faster and attract new folks to the CNCF fold. Worldwide CNCF </a:t>
            </a:r>
            <a:r>
              <a:rPr lang="en-US" sz="2600" dirty="0" err="1" smtClean="0"/>
              <a:t>meetup</a:t>
            </a:r>
            <a:r>
              <a:rPr lang="en-US" sz="2600" dirty="0" smtClean="0"/>
              <a:t> groups information is available here </a:t>
            </a:r>
            <a:r>
              <a:rPr lang="en-US" sz="2600" u="sng" dirty="0" smtClean="0">
                <a:hlinkClick r:id="rId3"/>
              </a:rPr>
              <a:t>http://www.meetup.com/pro/cncf/</a:t>
            </a:r>
            <a:endParaRPr lang="en-US" sz="2600" u="sng" dirty="0" smtClean="0"/>
          </a:p>
          <a:p>
            <a:pPr>
              <a:buNone/>
            </a:pPr>
            <a:endParaRPr lang="en-US" dirty="0" smtClean="0"/>
          </a:p>
          <a:p>
            <a:endParaRPr lang="en-US" dirty="0" smtClean="0"/>
          </a:p>
          <a:p>
            <a:endParaRPr lang="en-US" dirty="0" smtClean="0"/>
          </a:p>
          <a:p>
            <a:endParaRPr lang="en-US" dirty="0"/>
          </a:p>
        </p:txBody>
      </p:sp>
      <p:pic>
        <p:nvPicPr>
          <p:cNvPr id="4" name="Picture 2"/>
          <p:cNvPicPr>
            <a:picLocks noChangeAspect="1" noChangeArrowheads="1"/>
          </p:cNvPicPr>
          <p:nvPr/>
        </p:nvPicPr>
        <p:blipFill>
          <a:blip r:embed="rId4" cstate="print"/>
          <a:srcRect/>
          <a:stretch>
            <a:fillRect/>
          </a:stretch>
        </p:blipFill>
        <p:spPr bwMode="auto">
          <a:xfrm>
            <a:off x="0" y="4626430"/>
            <a:ext cx="12192000" cy="22315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 result for thank you"/>
          <p:cNvPicPr>
            <a:picLocks noChangeAspect="1" noChangeArrowheads="1"/>
          </p:cNvPicPr>
          <p:nvPr/>
        </p:nvPicPr>
        <p:blipFill>
          <a:blip r:embed="rId2" cstate="print"/>
          <a:srcRect/>
          <a:stretch>
            <a:fillRect/>
          </a:stretch>
        </p:blipFill>
        <p:spPr bwMode="auto">
          <a:xfrm>
            <a:off x="503918" y="246969"/>
            <a:ext cx="11249025" cy="5915026"/>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05773" y="0"/>
            <a:ext cx="4086225" cy="6858000"/>
          </a:xfrm>
          <a:prstGeom prst="rect">
            <a:avLst/>
          </a:prstGeom>
        </p:spPr>
      </p:pic>
      <p:pic>
        <p:nvPicPr>
          <p:cNvPr id="3" name="Picture 2"/>
          <p:cNvPicPr>
            <a:picLocks noChangeAspect="1"/>
          </p:cNvPicPr>
          <p:nvPr/>
        </p:nvPicPr>
        <p:blipFill>
          <a:blip r:embed="rId3"/>
          <a:stretch>
            <a:fillRect/>
          </a:stretch>
        </p:blipFill>
        <p:spPr>
          <a:xfrm>
            <a:off x="-1" y="0"/>
            <a:ext cx="8499567" cy="1271451"/>
          </a:xfrm>
          <a:prstGeom prst="rect">
            <a:avLst/>
          </a:prstGeom>
          <a:ln w="3175">
            <a:solidFill>
              <a:schemeClr val="tx1"/>
            </a:solidFill>
          </a:ln>
        </p:spPr>
      </p:pic>
      <p:pic>
        <p:nvPicPr>
          <p:cNvPr id="6" name="Picture 5"/>
          <p:cNvPicPr>
            <a:picLocks noChangeAspect="1"/>
          </p:cNvPicPr>
          <p:nvPr/>
        </p:nvPicPr>
        <p:blipFill>
          <a:blip r:embed="rId4"/>
          <a:stretch>
            <a:fillRect/>
          </a:stretch>
        </p:blipFill>
        <p:spPr>
          <a:xfrm>
            <a:off x="-1" y="1271451"/>
            <a:ext cx="8499567" cy="5586549"/>
          </a:xfrm>
          <a:prstGeom prst="rect">
            <a:avLst/>
          </a:prstGeom>
          <a:ln w="3175">
            <a:solidFill>
              <a:schemeClr val="tx1"/>
            </a:solid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908074" y="1005292"/>
            <a:ext cx="5135880" cy="54892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47567"/>
            <a:ext cx="10515600" cy="592818"/>
          </a:xfrm>
        </p:spPr>
        <p:txBody>
          <a:bodyPr>
            <a:normAutofit/>
          </a:bodyPr>
          <a:lstStyle/>
          <a:p>
            <a:r>
              <a:rPr lang="en-US" sz="3200" b="1" dirty="0" smtClean="0">
                <a:solidFill>
                  <a:srgbClr val="C00000"/>
                </a:solidFill>
              </a:rPr>
              <a:t>What is cloud native</a:t>
            </a:r>
            <a:endParaRPr lang="en-US" sz="3200" b="1" dirty="0">
              <a:solidFill>
                <a:srgbClr val="C00000"/>
              </a:solidFill>
            </a:endParaRPr>
          </a:p>
        </p:txBody>
      </p:sp>
      <p:pic>
        <p:nvPicPr>
          <p:cNvPr id="4" name="Picture 3"/>
          <p:cNvPicPr>
            <a:picLocks noChangeAspect="1"/>
          </p:cNvPicPr>
          <p:nvPr/>
        </p:nvPicPr>
        <p:blipFill>
          <a:blip r:embed="rId2"/>
          <a:stretch>
            <a:fillRect/>
          </a:stretch>
        </p:blipFill>
        <p:spPr>
          <a:xfrm>
            <a:off x="838200" y="3633243"/>
            <a:ext cx="2911792" cy="2937965"/>
          </a:xfrm>
          <a:prstGeom prst="rect">
            <a:avLst/>
          </a:prstGeom>
          <a:ln w="3175">
            <a:solidFill>
              <a:schemeClr val="tx1"/>
            </a:solidFill>
          </a:ln>
        </p:spPr>
      </p:pic>
      <p:sp>
        <p:nvSpPr>
          <p:cNvPr id="5" name="TextBox 4"/>
          <p:cNvSpPr txBox="1"/>
          <p:nvPr/>
        </p:nvSpPr>
        <p:spPr>
          <a:xfrm>
            <a:off x="838200" y="1005293"/>
            <a:ext cx="2911792" cy="2554545"/>
          </a:xfrm>
          <a:prstGeom prst="rect">
            <a:avLst/>
          </a:prstGeom>
          <a:noFill/>
          <a:ln w="3175">
            <a:solidFill>
              <a:schemeClr val="tx1"/>
            </a:solidFill>
          </a:ln>
        </p:spPr>
        <p:txBody>
          <a:bodyPr wrap="square" rtlCol="0">
            <a:spAutoFit/>
          </a:bodyPr>
          <a:lstStyle/>
          <a:p>
            <a:r>
              <a:rPr lang="en-US" sz="1600" i="1" dirty="0"/>
              <a:t>Cloud-native applications are purpose built for the cloud model. These applications—built and deployed in a rapid cadence by small, dedicated feature teams to a platform that offers easy scale-out and hardware decoupling—offer organizations greater agility, resilience, and portability across clouds</a:t>
            </a:r>
            <a:r>
              <a:rPr lang="en-US" sz="1600" i="1" dirty="0" smtClean="0"/>
              <a:t>. </a:t>
            </a:r>
            <a:r>
              <a:rPr lang="en-US" sz="1600" i="1" u="sng" dirty="0" smtClean="0"/>
              <a:t>Pivotal</a:t>
            </a:r>
            <a:endParaRPr lang="en-US" sz="1600" u="sng" dirty="0"/>
          </a:p>
        </p:txBody>
      </p:sp>
      <p:sp>
        <p:nvSpPr>
          <p:cNvPr id="6" name="TextBox 5"/>
          <p:cNvSpPr txBox="1"/>
          <p:nvPr/>
        </p:nvSpPr>
        <p:spPr>
          <a:xfrm>
            <a:off x="3873137" y="1005292"/>
            <a:ext cx="2911792" cy="2677656"/>
          </a:xfrm>
          <a:prstGeom prst="rect">
            <a:avLst/>
          </a:prstGeom>
          <a:noFill/>
          <a:ln w="3175">
            <a:solidFill>
              <a:schemeClr val="tx1"/>
            </a:solidFill>
          </a:ln>
        </p:spPr>
        <p:txBody>
          <a:bodyPr wrap="square" rtlCol="0">
            <a:spAutoFit/>
          </a:bodyPr>
          <a:lstStyle/>
          <a:p>
            <a:r>
              <a:rPr lang="en-US" sz="1200" dirty="0"/>
              <a:t>At the heart of "cloud-native" lie Linux, Linux containers, and the concept of applications assembled as </a:t>
            </a:r>
            <a:r>
              <a:rPr lang="en-US" sz="1200" dirty="0" err="1"/>
              <a:t>microservices</a:t>
            </a:r>
            <a:r>
              <a:rPr lang="en-US" sz="1200" dirty="0"/>
              <a:t> in containers. Indeed, the Linux Foundation launched the Cloud Native Computing Foundation. But cloud-native means a lot more than implementing Linux clusters and running containers. It's a term that recognizes that getting software to work in the cloud requires a broad set of components that work together. It also requires an architecture that departs from traditional enterprise application design. </a:t>
            </a:r>
            <a:r>
              <a:rPr lang="en-US" sz="1200" i="1" dirty="0" smtClean="0"/>
              <a:t>. </a:t>
            </a:r>
            <a:r>
              <a:rPr lang="en-US" sz="1200" i="1" u="sng" dirty="0" smtClean="0"/>
              <a:t>Charles  -</a:t>
            </a:r>
            <a:r>
              <a:rPr lang="en-US" sz="1200" i="1" u="sng" dirty="0" err="1" smtClean="0"/>
              <a:t>informationWeek</a:t>
            </a:r>
            <a:endParaRPr lang="en-US" sz="1200" u="sng" dirty="0"/>
          </a:p>
        </p:txBody>
      </p:sp>
      <p:sp>
        <p:nvSpPr>
          <p:cNvPr id="8" name="Rectangle 1"/>
          <p:cNvSpPr>
            <a:spLocks noChangeArrowheads="1"/>
          </p:cNvSpPr>
          <p:nvPr/>
        </p:nvSpPr>
        <p:spPr bwMode="auto">
          <a:xfrm flipH="1">
            <a:off x="3843937" y="3863099"/>
            <a:ext cx="2940992" cy="263149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1" u="none" strike="noStrike" cap="none" normalizeH="0" baseline="0" dirty="0" smtClean="0">
                <a:ln>
                  <a:noFill/>
                </a:ln>
                <a:solidFill>
                  <a:srgbClr val="333333"/>
                </a:solidFill>
                <a:effectLst/>
                <a:latin typeface="Arial" panose="020B0604020202020204" pitchFamily="34" charset="0"/>
                <a:ea typeface="MuseoSans"/>
              </a:rPr>
              <a:t>Here’s how a </a:t>
            </a:r>
            <a:r>
              <a:rPr kumimoji="0" lang="en-US" altLang="en-US" sz="1100" b="1" i="1" u="sng" strike="noStrike" cap="none" normalizeH="0" baseline="0" dirty="0" smtClean="0">
                <a:ln>
                  <a:noFill/>
                </a:ln>
                <a:solidFill>
                  <a:srgbClr val="0A68B3"/>
                </a:solidFill>
                <a:effectLst/>
                <a:latin typeface="Arial" panose="020B0604020202020204" pitchFamily="34" charset="0"/>
                <a:ea typeface="MuseoSans"/>
                <a:hlinkClick r:id="rId3"/>
              </a:rPr>
              <a:t>blog</a:t>
            </a:r>
            <a:r>
              <a:rPr kumimoji="0" lang="en-US" altLang="en-US" sz="1100" b="1" i="1" u="none" strike="noStrike" cap="none" normalizeH="0" baseline="0" dirty="0" smtClean="0">
                <a:ln>
                  <a:noFill/>
                </a:ln>
                <a:solidFill>
                  <a:srgbClr val="333333"/>
                </a:solidFill>
                <a:effectLst/>
                <a:latin typeface="Arial" panose="020B0604020202020204" pitchFamily="34" charset="0"/>
                <a:ea typeface="MuseoSans"/>
              </a:rPr>
              <a:t> on IBM’s developer web site distinguishes the two adjectives </a:t>
            </a:r>
            <a:r>
              <a:rPr lang="en-US" sz="1100" b="1" i="1" dirty="0"/>
              <a:t>Cloud-Native and Cloud-Enabled</a:t>
            </a:r>
            <a:r>
              <a:rPr kumimoji="0" lang="en-US" altLang="en-US" sz="1100" b="1" i="1" u="none" strike="noStrike" cap="none" normalizeH="0" baseline="0" dirty="0" smtClean="0">
                <a:ln>
                  <a:noFill/>
                </a:ln>
                <a:solidFill>
                  <a:srgbClr val="333333"/>
                </a:solidFill>
                <a:effectLst/>
                <a:latin typeface="Arial" panose="020B0604020202020204" pitchFamily="34" charset="0"/>
                <a:ea typeface="MuseoSans"/>
              </a:rPr>
              <a:t>:</a:t>
            </a:r>
            <a:endParaRPr kumimoji="0" lang="en-US" altLang="en-US" sz="1100" b="1" i="1"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dirty="0" smtClean="0">
                <a:ln>
                  <a:noFill/>
                </a:ln>
                <a:solidFill>
                  <a:srgbClr val="253C7F"/>
                </a:solidFill>
                <a:effectLst/>
                <a:latin typeface="Arial" panose="020B0604020202020204" pitchFamily="34" charset="0"/>
              </a:rPr>
              <a:t>You can say that a cloud-enabled application is an application that was moved to cloud, but it was originally developed for deployment in a traditional data center. Some characteristics of the application had to be changed or customized for the cloud. On the other hand, a cloud-centric application (also known as cloud-native and cloud-ready) is an application that was developed with the cloud principles of multi-tenancy, elastic scaling and easy integration and administration in its design.</a:t>
            </a:r>
            <a:endParaRPr kumimoji="0" lang="en-US" altLang="en-US" sz="11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9" name="Content Placeholder 3"/>
          <p:cNvGraphicFramePr>
            <a:graphicFrameLocks noGrp="1"/>
          </p:cNvGraphicFramePr>
          <p:nvPr>
            <p:ph idx="1"/>
            <p:extLst>
              <p:ext uri="{D42A27DB-BD31-4B8C-83A1-F6EECF244321}">
                <p14:modId xmlns:p14="http://schemas.microsoft.com/office/powerpoint/2010/main" val="3919879541"/>
              </p:ext>
            </p:extLst>
          </p:nvPr>
        </p:nvGraphicFramePr>
        <p:xfrm>
          <a:off x="6908074" y="1005292"/>
          <a:ext cx="5071518" cy="54624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7638"/>
            <a:ext cx="4691743" cy="1025105"/>
          </a:xfrm>
        </p:spPr>
        <p:txBody>
          <a:bodyPr>
            <a:normAutofit/>
          </a:bodyPr>
          <a:lstStyle/>
          <a:p>
            <a:pPr algn="ctr"/>
            <a:r>
              <a:rPr lang="en-US" b="1" dirty="0" smtClean="0">
                <a:solidFill>
                  <a:srgbClr val="C00000"/>
                </a:solidFill>
              </a:rPr>
              <a:t>CNCF Projects</a:t>
            </a:r>
            <a:endParaRPr lang="en-US" b="1" dirty="0">
              <a:solidFill>
                <a:srgbClr val="C00000"/>
              </a:solidFill>
            </a:endParaRPr>
          </a:p>
        </p:txBody>
      </p:sp>
      <p:pic>
        <p:nvPicPr>
          <p:cNvPr id="17410" name="Picture 2"/>
          <p:cNvPicPr>
            <a:picLocks noChangeAspect="1" noChangeArrowheads="1"/>
          </p:cNvPicPr>
          <p:nvPr/>
        </p:nvPicPr>
        <p:blipFill>
          <a:blip r:embed="rId2" cstate="print"/>
          <a:srcRect/>
          <a:stretch>
            <a:fillRect/>
          </a:stretch>
        </p:blipFill>
        <p:spPr bwMode="auto">
          <a:xfrm>
            <a:off x="5442856" y="0"/>
            <a:ext cx="6749143" cy="6857999"/>
          </a:xfrm>
          <a:prstGeom prst="rect">
            <a:avLst/>
          </a:prstGeom>
          <a:noFill/>
          <a:ln w="9525">
            <a:noFill/>
            <a:miter lim="800000"/>
            <a:headEnd/>
            <a:tailEnd/>
          </a:ln>
        </p:spPr>
      </p:pic>
      <p:sp>
        <p:nvSpPr>
          <p:cNvPr id="4" name="Rectangle 3"/>
          <p:cNvSpPr/>
          <p:nvPr/>
        </p:nvSpPr>
        <p:spPr>
          <a:xfrm>
            <a:off x="250372" y="1318068"/>
            <a:ext cx="5181600" cy="2462213"/>
          </a:xfrm>
          <a:prstGeom prst="rect">
            <a:avLst/>
          </a:prstGeom>
        </p:spPr>
        <p:txBody>
          <a:bodyPr wrap="square">
            <a:spAutoFit/>
          </a:bodyPr>
          <a:lstStyle/>
          <a:p>
            <a:pPr marL="342900" lvl="0" indent="-342900">
              <a:buFont typeface="+mj-lt"/>
              <a:buAutoNum type="arabicParenR"/>
            </a:pPr>
            <a:r>
              <a:rPr lang="en-US" sz="1400" dirty="0" err="1" smtClean="0"/>
              <a:t>Kuberenets</a:t>
            </a:r>
            <a:r>
              <a:rPr lang="en-US" sz="1400" dirty="0" smtClean="0"/>
              <a:t>	- Deployment &amp; managing containers 	</a:t>
            </a:r>
          </a:p>
          <a:p>
            <a:pPr marL="342900" lvl="0" indent="-342900">
              <a:buFont typeface="+mj-lt"/>
              <a:buAutoNum type="arabicParenR"/>
            </a:pPr>
            <a:r>
              <a:rPr lang="en-US" sz="1400" dirty="0" err="1" smtClean="0"/>
              <a:t>Fluentd</a:t>
            </a:r>
            <a:r>
              <a:rPr lang="en-US" sz="1400" dirty="0" smtClean="0"/>
              <a:t> 	- Logging to unify data collection</a:t>
            </a:r>
          </a:p>
          <a:p>
            <a:pPr marL="342900" lvl="0" indent="-342900">
              <a:buFont typeface="+mj-lt"/>
              <a:buAutoNum type="arabicParenR"/>
            </a:pPr>
            <a:r>
              <a:rPr lang="en-US" sz="1400" dirty="0" err="1" smtClean="0"/>
              <a:t>Linkerd</a:t>
            </a:r>
            <a:r>
              <a:rPr lang="en-US" sz="1400" dirty="0" smtClean="0"/>
              <a:t> 		- Proxy for service discovery and routing</a:t>
            </a:r>
          </a:p>
          <a:p>
            <a:pPr marL="342900" lvl="0" indent="-342900">
              <a:buFont typeface="+mj-lt"/>
              <a:buAutoNum type="arabicParenR"/>
            </a:pPr>
            <a:r>
              <a:rPr lang="en-US" sz="1400" dirty="0" err="1" smtClean="0"/>
              <a:t>OpenTracing</a:t>
            </a:r>
            <a:r>
              <a:rPr lang="en-US" sz="1400" dirty="0" smtClean="0"/>
              <a:t>	- Distributed tracing</a:t>
            </a:r>
          </a:p>
          <a:p>
            <a:pPr marL="342900" lvl="0" indent="-342900">
              <a:buFont typeface="+mj-lt"/>
              <a:buAutoNum type="arabicParenR"/>
            </a:pPr>
            <a:r>
              <a:rPr lang="en-US" sz="1400" dirty="0" smtClean="0"/>
              <a:t>Prometheus	- Monitoring with metric &amp; alerting</a:t>
            </a:r>
          </a:p>
          <a:p>
            <a:pPr marL="342900" lvl="0" indent="-342900">
              <a:buFont typeface="+mj-lt"/>
              <a:buAutoNum type="arabicParenR"/>
            </a:pPr>
            <a:r>
              <a:rPr lang="en-US" sz="1400" dirty="0" smtClean="0"/>
              <a:t>GRPC		- Define services using Protocol buffers</a:t>
            </a:r>
          </a:p>
          <a:p>
            <a:pPr marL="342900" lvl="0" indent="-342900">
              <a:buFont typeface="+mj-lt"/>
              <a:buAutoNum type="arabicParenR"/>
            </a:pPr>
            <a:r>
              <a:rPr lang="en-US" sz="1400" dirty="0" err="1" smtClean="0"/>
              <a:t>CoreDNS</a:t>
            </a:r>
            <a:r>
              <a:rPr lang="en-US" sz="1400" dirty="0" smtClean="0"/>
              <a:t> 	- Service Discovery for Cloud</a:t>
            </a:r>
          </a:p>
          <a:p>
            <a:pPr marL="342900" lvl="0" indent="-342900">
              <a:buFont typeface="+mj-lt"/>
              <a:buAutoNum type="arabicParenR"/>
            </a:pPr>
            <a:r>
              <a:rPr lang="en-US" sz="1400" dirty="0" err="1" smtClean="0"/>
              <a:t>Containerd</a:t>
            </a:r>
            <a:r>
              <a:rPr lang="en-US" sz="1400" dirty="0" smtClean="0"/>
              <a:t>	- Container runtime by </a:t>
            </a:r>
            <a:r>
              <a:rPr lang="en-US" sz="1400" dirty="0" err="1" smtClean="0"/>
              <a:t>Docker</a:t>
            </a:r>
            <a:endParaRPr lang="en-US" sz="1400" dirty="0" smtClean="0"/>
          </a:p>
          <a:p>
            <a:pPr marL="342900" lvl="0" indent="-342900">
              <a:buFont typeface="+mj-lt"/>
              <a:buAutoNum type="arabicParenR"/>
            </a:pPr>
            <a:r>
              <a:rPr lang="en-US" sz="1400" dirty="0" err="1" smtClean="0"/>
              <a:t>Rkt</a:t>
            </a:r>
            <a:r>
              <a:rPr lang="en-US" sz="1400" dirty="0" smtClean="0"/>
              <a:t> 		- Pod-native container engine for Linux</a:t>
            </a:r>
          </a:p>
          <a:p>
            <a:pPr lvl="0"/>
            <a:endParaRPr lang="en-US" sz="1400" dirty="0" smtClean="0"/>
          </a:p>
          <a:p>
            <a:pPr lvl="0"/>
            <a:r>
              <a:rPr lang="en-US" sz="1400" b="1" dirty="0" smtClean="0"/>
              <a:t>All these projects are available at github.com</a:t>
            </a:r>
            <a:endParaRPr lang="en-US" sz="1400" b="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4028" y="595539"/>
            <a:ext cx="10907485" cy="5620204"/>
          </a:xfrm>
        </p:spPr>
        <p:txBody>
          <a:bodyPr>
            <a:normAutofit/>
          </a:bodyPr>
          <a:lstStyle/>
          <a:p>
            <a:pPr>
              <a:buNone/>
            </a:pPr>
            <a:r>
              <a:rPr lang="en-US" dirty="0" smtClean="0"/>
              <a:t>	There are several other open source projects in incubation stage at present and some of them may move to the graduate status soon. Some of those projects may be: </a:t>
            </a:r>
            <a:endParaRPr lang="en-US" dirty="0" smtClean="0"/>
          </a:p>
          <a:p>
            <a:pPr>
              <a:buNone/>
            </a:pPr>
            <a:endParaRPr lang="en-US" dirty="0" smtClean="0"/>
          </a:p>
          <a:p>
            <a:pPr lvl="1">
              <a:buFont typeface="Wingdings" pitchFamily="2" charset="2"/>
              <a:buChar char="q"/>
            </a:pPr>
            <a:r>
              <a:rPr lang="en-US" b="1" dirty="0" err="1" smtClean="0">
                <a:solidFill>
                  <a:srgbClr val="0070C0"/>
                </a:solidFill>
              </a:rPr>
              <a:t>CockroachDB</a:t>
            </a:r>
            <a:r>
              <a:rPr lang="en-US" b="1" dirty="0" smtClean="0">
                <a:solidFill>
                  <a:srgbClr val="0070C0"/>
                </a:solidFill>
              </a:rPr>
              <a:t> 	- Database</a:t>
            </a:r>
          </a:p>
          <a:p>
            <a:pPr lvl="1">
              <a:buFont typeface="Wingdings" pitchFamily="2" charset="2"/>
              <a:buChar char="q"/>
            </a:pPr>
            <a:r>
              <a:rPr lang="en-US" b="1" dirty="0" err="1" smtClean="0">
                <a:solidFill>
                  <a:srgbClr val="0070C0"/>
                </a:solidFill>
              </a:rPr>
              <a:t>OpenZipkin</a:t>
            </a:r>
            <a:r>
              <a:rPr lang="en-US" b="1" dirty="0" smtClean="0">
                <a:solidFill>
                  <a:srgbClr val="0070C0"/>
                </a:solidFill>
              </a:rPr>
              <a:t> 	- Tracing</a:t>
            </a:r>
          </a:p>
          <a:p>
            <a:pPr lvl="1">
              <a:buFont typeface="Wingdings" pitchFamily="2" charset="2"/>
              <a:buChar char="q"/>
            </a:pPr>
            <a:r>
              <a:rPr lang="en-US" b="1" dirty="0" smtClean="0">
                <a:solidFill>
                  <a:srgbClr val="0070C0"/>
                </a:solidFill>
              </a:rPr>
              <a:t>NATS 		- Messaging</a:t>
            </a:r>
          </a:p>
          <a:p>
            <a:pPr lvl="1">
              <a:buFont typeface="Wingdings" pitchFamily="2" charset="2"/>
              <a:buChar char="q"/>
            </a:pPr>
            <a:r>
              <a:rPr lang="en-US" b="1" dirty="0" smtClean="0">
                <a:solidFill>
                  <a:srgbClr val="0070C0"/>
                </a:solidFill>
              </a:rPr>
              <a:t>Heron 		- Stream Processing</a:t>
            </a:r>
          </a:p>
          <a:p>
            <a:pPr lvl="1">
              <a:buFont typeface="Wingdings" pitchFamily="2" charset="2"/>
              <a:buChar char="q"/>
            </a:pPr>
            <a:r>
              <a:rPr lang="en-US" b="1" dirty="0" smtClean="0">
                <a:solidFill>
                  <a:srgbClr val="0070C0"/>
                </a:solidFill>
              </a:rPr>
              <a:t>Calico/Weave 	- Networking</a:t>
            </a:r>
          </a:p>
          <a:p>
            <a:pPr lvl="1">
              <a:buFont typeface="Wingdings" pitchFamily="2" charset="2"/>
              <a:buChar char="q"/>
            </a:pPr>
            <a:r>
              <a:rPr lang="en-US" b="1" dirty="0" err="1" smtClean="0">
                <a:solidFill>
                  <a:srgbClr val="0070C0"/>
                </a:solidFill>
              </a:rPr>
              <a:t>etcd</a:t>
            </a:r>
            <a:r>
              <a:rPr lang="en-US" b="1" dirty="0" smtClean="0">
                <a:solidFill>
                  <a:srgbClr val="0070C0"/>
                </a:solidFill>
              </a:rPr>
              <a:t> 		- Configuration</a:t>
            </a:r>
          </a:p>
          <a:p>
            <a:pPr lvl="1">
              <a:buFont typeface="Wingdings" pitchFamily="2" charset="2"/>
              <a:buChar char="q"/>
            </a:pPr>
            <a:r>
              <a:rPr lang="en-US" b="1" dirty="0" err="1" smtClean="0">
                <a:solidFill>
                  <a:srgbClr val="0070C0"/>
                </a:solidFill>
              </a:rPr>
              <a:t>Minio</a:t>
            </a:r>
            <a:r>
              <a:rPr lang="en-US" b="1" dirty="0" smtClean="0">
                <a:solidFill>
                  <a:srgbClr val="0070C0"/>
                </a:solidFill>
              </a:rPr>
              <a:t>		- Storage</a:t>
            </a:r>
          </a:p>
          <a:p>
            <a:pPr lvl="1">
              <a:buFont typeface="Wingdings" pitchFamily="2" charset="2"/>
              <a:buChar char="q"/>
            </a:pPr>
            <a:r>
              <a:rPr lang="en-US" b="1" dirty="0" err="1" smtClean="0">
                <a:solidFill>
                  <a:srgbClr val="0070C0"/>
                </a:solidFill>
              </a:rPr>
              <a:t>GitLab</a:t>
            </a:r>
            <a:r>
              <a:rPr lang="en-US" b="1" dirty="0" smtClean="0">
                <a:solidFill>
                  <a:srgbClr val="0070C0"/>
                </a:solidFill>
              </a:rPr>
              <a:t>		- Repository for code, test, deploy</a:t>
            </a:r>
          </a:p>
          <a:p>
            <a:pPr lvl="1">
              <a:buFont typeface="Wingdings" pitchFamily="2" charset="2"/>
              <a:buChar char="q"/>
            </a:pPr>
            <a:r>
              <a:rPr lang="en-US" b="1" dirty="0" err="1" smtClean="0">
                <a:solidFill>
                  <a:srgbClr val="0070C0"/>
                </a:solidFill>
              </a:rPr>
              <a:t>RethinkDB</a:t>
            </a:r>
            <a:r>
              <a:rPr lang="en-US" b="1" dirty="0" smtClean="0">
                <a:solidFill>
                  <a:srgbClr val="0070C0"/>
                </a:solidFill>
              </a:rPr>
              <a:t> 	- Distributed database for real time web apps – just got into 			Linux Foundation but not part of CNCF yet.</a:t>
            </a: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ncf landscape latest"/>
          <p:cNvPicPr>
            <a:picLocks noChangeAspect="1" noChangeArrowheads="1"/>
          </p:cNvPicPr>
          <p:nvPr/>
        </p:nvPicPr>
        <p:blipFill>
          <a:blip r:embed="rId2" cstate="print"/>
          <a:srcRect/>
          <a:stretch>
            <a:fillRect/>
          </a:stretch>
        </p:blipFill>
        <p:spPr bwMode="auto">
          <a:xfrm>
            <a:off x="0" y="0"/>
            <a:ext cx="12192000" cy="68580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6057" y="587829"/>
            <a:ext cx="11092543" cy="5589134"/>
          </a:xfrm>
        </p:spPr>
        <p:txBody>
          <a:bodyPr>
            <a:normAutofit fontScale="92500"/>
          </a:bodyPr>
          <a:lstStyle/>
          <a:p>
            <a:pPr>
              <a:buNone/>
            </a:pPr>
            <a:r>
              <a:rPr lang="en-US" sz="3900" b="1" dirty="0" smtClean="0">
                <a:solidFill>
                  <a:srgbClr val="C00000"/>
                </a:solidFill>
              </a:rPr>
              <a:t>CNCF Leadership Team</a:t>
            </a:r>
          </a:p>
          <a:p>
            <a:pPr fontAlgn="base"/>
            <a:r>
              <a:rPr lang="en-US" sz="2400" b="1" dirty="0" smtClean="0"/>
              <a:t>The leader ship team</a:t>
            </a:r>
            <a:r>
              <a:rPr lang="en-US" sz="2400" dirty="0" smtClean="0"/>
              <a:t> Executive Director is Dan Kohn, who helped create Linux Foundations Infrastructure initiative. Their COO Chris </a:t>
            </a:r>
            <a:r>
              <a:rPr lang="en-US" sz="2400" dirty="0" err="1" smtClean="0"/>
              <a:t>Aniszczyk</a:t>
            </a:r>
            <a:r>
              <a:rPr lang="en-US" sz="2400" dirty="0" smtClean="0"/>
              <a:t>, who is the former head of Twitter’s open source, is another key person in the foundation. There are other project managers and event coordinators in the leadership team to keep the foundation in good shape.</a:t>
            </a:r>
          </a:p>
          <a:p>
            <a:r>
              <a:rPr lang="en-US" sz="2400" b="1" dirty="0" smtClean="0"/>
              <a:t>The governing board</a:t>
            </a:r>
            <a:r>
              <a:rPr lang="en-US" sz="2400" dirty="0" smtClean="0"/>
              <a:t> of the CNCF consists of people from </a:t>
            </a:r>
            <a:r>
              <a:rPr lang="en-US" sz="2400" dirty="0" err="1" smtClean="0"/>
              <a:t>Coreos</a:t>
            </a:r>
            <a:r>
              <a:rPr lang="en-US" sz="2400" dirty="0" smtClean="0"/>
              <a:t>, </a:t>
            </a:r>
            <a:r>
              <a:rPr lang="en-US" sz="2400" dirty="0" err="1" smtClean="0"/>
              <a:t>Weaveworks</a:t>
            </a:r>
            <a:r>
              <a:rPr lang="en-US" sz="2400" dirty="0" smtClean="0"/>
              <a:t>, Mesosphere, Samsung, </a:t>
            </a:r>
            <a:r>
              <a:rPr lang="en-US" sz="2400" dirty="0" err="1" smtClean="0"/>
              <a:t>Docker</a:t>
            </a:r>
            <a:r>
              <a:rPr lang="en-US" sz="2400" dirty="0" smtClean="0"/>
              <a:t>, </a:t>
            </a:r>
            <a:r>
              <a:rPr lang="en-US" sz="2400" dirty="0" err="1" smtClean="0"/>
              <a:t>Redhat</a:t>
            </a:r>
            <a:r>
              <a:rPr lang="en-US" sz="2400" dirty="0" smtClean="0"/>
              <a:t>, </a:t>
            </a:r>
            <a:r>
              <a:rPr lang="en-US" sz="2400" dirty="0" err="1" smtClean="0"/>
              <a:t>Supernap</a:t>
            </a:r>
            <a:r>
              <a:rPr lang="en-US" sz="2400" dirty="0" smtClean="0"/>
              <a:t>, Cisco, Fujitsu, </a:t>
            </a:r>
            <a:r>
              <a:rPr lang="en-US" sz="2400" dirty="0" err="1" smtClean="0"/>
              <a:t>Apcera</a:t>
            </a:r>
            <a:r>
              <a:rPr lang="en-US" sz="2400" dirty="0" smtClean="0"/>
              <a:t>, Google, Intel, </a:t>
            </a:r>
            <a:r>
              <a:rPr lang="en-US" sz="2400" dirty="0" err="1" smtClean="0"/>
              <a:t>Huawei</a:t>
            </a:r>
            <a:r>
              <a:rPr lang="en-US" sz="2400" dirty="0" smtClean="0"/>
              <a:t>, </a:t>
            </a:r>
            <a:r>
              <a:rPr lang="en-US" sz="2400" dirty="0" err="1" smtClean="0"/>
              <a:t>Joyent</a:t>
            </a:r>
            <a:r>
              <a:rPr lang="en-US" sz="2400" dirty="0" smtClean="0"/>
              <a:t>, </a:t>
            </a:r>
            <a:r>
              <a:rPr lang="en-US" sz="2400" dirty="0" err="1" smtClean="0"/>
              <a:t>Apprenda</a:t>
            </a:r>
            <a:r>
              <a:rPr lang="en-US" sz="2400" dirty="0" smtClean="0"/>
              <a:t>, IBM, </a:t>
            </a:r>
            <a:r>
              <a:rPr lang="en-US" sz="2400" dirty="0" err="1" smtClean="0"/>
              <a:t>NetApp</a:t>
            </a:r>
            <a:r>
              <a:rPr lang="en-US" sz="2400" dirty="0" smtClean="0"/>
              <a:t>. The board looks into business oversight of the foundation.</a:t>
            </a:r>
          </a:p>
          <a:p>
            <a:pPr fontAlgn="base"/>
            <a:r>
              <a:rPr lang="en-US" sz="2400" b="1" dirty="0" smtClean="0"/>
              <a:t>The technical over sight committee (TOC)</a:t>
            </a:r>
            <a:r>
              <a:rPr lang="en-US" sz="2400" dirty="0" smtClean="0"/>
              <a:t> includes Alexis Richardson WEAVEWORKS (TOC CHAIR), Ben </a:t>
            </a:r>
            <a:r>
              <a:rPr lang="en-US" sz="2400" dirty="0" err="1" smtClean="0"/>
              <a:t>Hindman</a:t>
            </a:r>
            <a:r>
              <a:rPr lang="en-US" sz="2400" dirty="0" smtClean="0"/>
              <a:t> MESOSPHERE, Brian Grant GOOGLE, Bryan </a:t>
            </a:r>
            <a:r>
              <a:rPr lang="en-US" sz="2400" dirty="0" err="1" smtClean="0"/>
              <a:t>Cantrill</a:t>
            </a:r>
            <a:r>
              <a:rPr lang="en-US" sz="2400" dirty="0" smtClean="0"/>
              <a:t> JOYENT, Camille Fournier INDEPENDENT, </a:t>
            </a:r>
            <a:r>
              <a:rPr lang="en-US" sz="2400" dirty="0" err="1" smtClean="0"/>
              <a:t>Elissa</a:t>
            </a:r>
            <a:r>
              <a:rPr lang="en-US" sz="2400" dirty="0" smtClean="0"/>
              <a:t> Murphy GOOGLE, Jonathan </a:t>
            </a:r>
            <a:r>
              <a:rPr lang="en-US" sz="2400" dirty="0" err="1" smtClean="0"/>
              <a:t>Boulle</a:t>
            </a:r>
            <a:r>
              <a:rPr lang="en-US" sz="2400" dirty="0" smtClean="0"/>
              <a:t> COREOS, Kenneth Owens CISCO, Solomon </a:t>
            </a:r>
            <a:r>
              <a:rPr lang="en-US" sz="2400" dirty="0" err="1" smtClean="0"/>
              <a:t>Hykes</a:t>
            </a:r>
            <a:r>
              <a:rPr lang="en-US" sz="2400" dirty="0" smtClean="0"/>
              <a:t> DOCKER and Quinton Hoole from </a:t>
            </a:r>
            <a:r>
              <a:rPr lang="en-US" sz="2400" dirty="0" err="1" smtClean="0"/>
              <a:t>huawei</a:t>
            </a:r>
            <a:r>
              <a:rPr lang="en-US" sz="2400" dirty="0" smtClean="0"/>
              <a:t>. These people drive the direction of the foundation on core technology decisions. They define and maintain the technical vision, approve new projects, align interfaces and practices. </a:t>
            </a:r>
          </a:p>
          <a:p>
            <a:pPr fontAlgn="base"/>
            <a:r>
              <a:rPr lang="en-US" sz="2400" dirty="0" smtClean="0"/>
              <a:t>More details here: </a:t>
            </a:r>
            <a:r>
              <a:rPr lang="en-US" sz="2400" u="sng" dirty="0" smtClean="0">
                <a:hlinkClick r:id="rId2"/>
              </a:rPr>
              <a:t>https://www.cncf.io/about/technical-oversight-committee</a:t>
            </a:r>
            <a:endParaRPr lang="en-US" sz="2400" dirty="0" smtClean="0"/>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to contribute</a:t>
            </a:r>
            <a:endParaRPr lang="en-US" b="1" dirty="0"/>
          </a:p>
        </p:txBody>
      </p:sp>
      <p:pic>
        <p:nvPicPr>
          <p:cNvPr id="1026" name="Picture 2" descr="Image result for how to contribute"/>
          <p:cNvPicPr>
            <a:picLocks noChangeAspect="1" noChangeArrowheads="1"/>
          </p:cNvPicPr>
          <p:nvPr/>
        </p:nvPicPr>
        <p:blipFill>
          <a:blip r:embed="rId2" cstate="print"/>
          <a:srcRect/>
          <a:stretch>
            <a:fillRect/>
          </a:stretch>
        </p:blipFill>
        <p:spPr bwMode="auto">
          <a:xfrm>
            <a:off x="4809478" y="2049416"/>
            <a:ext cx="7382522" cy="4808584"/>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a:stretch>
            <a:fillRect/>
          </a:stretch>
        </p:blipFill>
        <p:spPr bwMode="auto">
          <a:xfrm>
            <a:off x="-40606" y="1"/>
            <a:ext cx="12232606"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1426</Words>
  <Application>Microsoft Office PowerPoint</Application>
  <PresentationFormat>Widescreen</PresentationFormat>
  <Paragraphs>129</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MuseoSans</vt:lpstr>
      <vt:lpstr>Arial</vt:lpstr>
      <vt:lpstr>Calibri</vt:lpstr>
      <vt:lpstr>Calibri Light</vt:lpstr>
      <vt:lpstr>Wingdings</vt:lpstr>
      <vt:lpstr>Office Theme</vt:lpstr>
      <vt:lpstr>Contribution to CNCF Various ways – Not source code alone……</vt:lpstr>
      <vt:lpstr>PowerPoint Presentation</vt:lpstr>
      <vt:lpstr>What is cloud native</vt:lpstr>
      <vt:lpstr>CNCF Projects</vt:lpstr>
      <vt:lpstr>PowerPoint Presentation</vt:lpstr>
      <vt:lpstr>PowerPoint Presentation</vt:lpstr>
      <vt:lpstr>PowerPoint Presentation</vt:lpstr>
      <vt:lpstr>How to contribute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 M Kumar</dc:creator>
  <cp:lastModifiedBy>Krishna M Kumar</cp:lastModifiedBy>
  <cp:revision>27</cp:revision>
  <dcterms:created xsi:type="dcterms:W3CDTF">2017-04-05T03:23:28Z</dcterms:created>
  <dcterms:modified xsi:type="dcterms:W3CDTF">2017-04-06T03:38:08Z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(2)qpXCpnFvtx18wgCpZ+Zlvu+e4MXCFaij+o+X/SwB79bnz01llmE4nhHP2yo5pFeHO09kTBvq
GAfQWiGRzBr97KNO7p3PAxRiUbf9O8fqDc8UxTuusXruGcNl8YpTqmrkU1jfW23wh4ovGmmA
07Lp7meub5NHO7sJ2K8noxrLEXhwoxbSHdex9UhTd+maQKkQk9DRrD2VAw2vS8dlUnX1Ht8i
ntDhBTJQxZ0wjbv23H</vt:lpwstr>
  </property>
  <property fmtid="{D5CDD505-2E9C-101B-9397-08002B2CF9AE}" pid="3" name="_2015_ms_pID_7253431">
    <vt:lpwstr>vhwRRlAGgWLDZP5ulrdiEN2HvfOTaH1cLMMgZuCjASZcKJ+KNa1LhP
WeCdwz1zsmojU5LpCQXmZ56KL7CLhy/JMrGIZNsw/Egc2ZovmanXIchmqDe+prgFrxZRDF6g
jERGEYPgiemw/Aickc56WQ03QXgIUaPOJieVxX5jshn/tCMetKlQSu3mriQa8AHQpS6C+baq
EzZ5vRdy22RJvCKK</vt:lpwstr>
  </property>
</Properties>
</file>